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4011" r:id="rId1"/>
  </p:sldMasterIdLst>
  <p:notesMasterIdLst>
    <p:notesMasterId r:id="rId23"/>
  </p:notesMasterIdLst>
  <p:sldIdLst>
    <p:sldId id="256" r:id="rId2"/>
    <p:sldId id="257" r:id="rId3"/>
    <p:sldId id="258" r:id="rId4"/>
    <p:sldId id="259" r:id="rId5"/>
    <p:sldId id="272" r:id="rId6"/>
    <p:sldId id="273" r:id="rId7"/>
    <p:sldId id="274" r:id="rId8"/>
    <p:sldId id="260" r:id="rId9"/>
    <p:sldId id="261" r:id="rId10"/>
    <p:sldId id="277" r:id="rId11"/>
    <p:sldId id="263" r:id="rId12"/>
    <p:sldId id="264" r:id="rId13"/>
    <p:sldId id="265" r:id="rId14"/>
    <p:sldId id="266" r:id="rId15"/>
    <p:sldId id="267" r:id="rId16"/>
    <p:sldId id="268" r:id="rId17"/>
    <p:sldId id="269" r:id="rId18"/>
    <p:sldId id="270" r:id="rId19"/>
    <p:sldId id="275" r:id="rId20"/>
    <p:sldId id="276" r:id="rId21"/>
    <p:sldId id="271" r:id="rId2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4" autoAdjust="0"/>
    <p:restoredTop sz="94707" autoAdjust="0"/>
  </p:normalViewPr>
  <p:slideViewPr>
    <p:cSldViewPr>
      <p:cViewPr>
        <p:scale>
          <a:sx n="157" d="100"/>
          <a:sy n="157" d="100"/>
        </p:scale>
        <p:origin x="-294" y="-7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99490509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 name="Shape 11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4" name="Shape 12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0" name="Shape 13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6" name="Shape 13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2" name="Shape 14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7" name="Rectangle 6"/>
          <p:cNvSpPr/>
          <p:nvPr/>
        </p:nvSpPr>
        <p:spPr>
          <a:xfrm>
            <a:off x="7010400" y="114299"/>
            <a:ext cx="1981200" cy="4917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15442"/>
            <a:ext cx="6705600" cy="49149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1539720"/>
            <a:ext cx="1981200" cy="13716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pPr eaLnBrk="1" latinLnBrk="0" hangingPunct="1"/>
            <a:fld id="{C699CB88-5E1A-4FAC-892A-60949ACB1F6F}" type="datetimeFigureOut">
              <a:rPr lang="en-US" smtClean="0"/>
              <a:pPr eaLnBrk="1" latinLnBrk="0" hangingPunct="1"/>
              <a:t>2/3/2018</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pPr marL="0" lvl="0" indent="0">
              <a:spcBef>
                <a:spcPts val="0"/>
              </a:spcBef>
              <a:spcAft>
                <a:spcPts val="0"/>
              </a:spcAft>
              <a:buNone/>
            </a:pPr>
            <a:fld id="{00000000-1234-1234-1234-123412341234}" type="slidenum">
              <a:rPr lang="pl" smtClean="0"/>
              <a:t>‹#›</a:t>
            </a:fld>
            <a:endParaRPr lang="pl"/>
          </a:p>
        </p:txBody>
      </p:sp>
      <p:sp>
        <p:nvSpPr>
          <p:cNvPr id="12" name="Footer Placeholder 11"/>
          <p:cNvSpPr>
            <a:spLocks noGrp="1"/>
          </p:cNvSpPr>
          <p:nvPr>
            <p:ph type="ftr" sz="quarter" idx="12"/>
          </p:nvPr>
        </p:nvSpPr>
        <p:spPr/>
        <p:txBody>
          <a:bodyPr/>
          <a:lstStyle>
            <a:lvl1pPr>
              <a:defRPr>
                <a:solidFill>
                  <a:schemeClr val="bg2"/>
                </a:solidFill>
              </a:defRPr>
            </a:lvl1pPr>
          </a:lstStyle>
          <a:p>
            <a:endParaRPr kumimoji="0" lang="en-US"/>
          </a:p>
        </p:txBody>
      </p:sp>
      <p:sp>
        <p:nvSpPr>
          <p:cNvPr id="13" name="Title 12"/>
          <p:cNvSpPr>
            <a:spLocks noGrp="1"/>
          </p:cNvSpPr>
          <p:nvPr>
            <p:ph type="title"/>
          </p:nvPr>
        </p:nvSpPr>
        <p:spPr>
          <a:xfrm>
            <a:off x="457200" y="1539720"/>
            <a:ext cx="6324600" cy="1371600"/>
          </a:xfrm>
        </p:spPr>
        <p:txBody>
          <a:bodyPr/>
          <a:lstStyle>
            <a:lvl1pPr algn="r">
              <a:defRPr sz="4200" spc="150" baseline="0"/>
            </a:lvl1pPr>
          </a:lstStyle>
          <a:p>
            <a:r>
              <a:rPr lang="pl-PL" smtClean="0"/>
              <a:t>Kliknij, aby edytować styl</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3" name="Vertical Text Placeholder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2/3/2018</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pl" smtClean="0"/>
              <a:t>‹#›</a:t>
            </a:fld>
            <a:endParaRPr lang="pl"/>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7" name="Rectangle 6"/>
          <p:cNvSpPr/>
          <p:nvPr/>
        </p:nvSpPr>
        <p:spPr>
          <a:xfrm>
            <a:off x="152400" y="110489"/>
            <a:ext cx="6705600" cy="491718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10489"/>
            <a:ext cx="1956046" cy="49171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05979"/>
            <a:ext cx="1676400" cy="4388644"/>
          </a:xfrm>
        </p:spPr>
        <p:txBody>
          <a:bodyPr vert="eaVert"/>
          <a:lstStyle/>
          <a:p>
            <a:r>
              <a:rPr lang="pl-PL" smtClean="0"/>
              <a:t>Kliknij, aby edytować styl</a:t>
            </a:r>
            <a:endParaRPr lang="en-US" dirty="0"/>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2/3/2018</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pPr marL="0" lvl="0" indent="0">
              <a:spcBef>
                <a:spcPts val="0"/>
              </a:spcBef>
              <a:spcAft>
                <a:spcPts val="0"/>
              </a:spcAft>
              <a:buNone/>
            </a:pPr>
            <a:fld id="{00000000-1234-1234-1234-123412341234}" type="slidenum">
              <a:rPr lang="pl" smtClean="0"/>
              <a:t>‹#›</a:t>
            </a:fld>
            <a:endParaRPr lang="pl"/>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pl"/>
              <a:t>‹#›</a:t>
            </a:fld>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2/3/2018</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pl" smtClean="0"/>
              <a:t>‹#›</a:t>
            </a:fld>
            <a:endParaRPr lang="pl"/>
          </a:p>
        </p:txBody>
      </p:sp>
      <p:sp>
        <p:nvSpPr>
          <p:cNvPr id="7" name="Title 6"/>
          <p:cNvSpPr>
            <a:spLocks noGrp="1"/>
          </p:cNvSpPr>
          <p:nvPr>
            <p:ph type="title"/>
          </p:nvPr>
        </p:nvSpPr>
        <p:spPr/>
        <p:txBody>
          <a:bodyPr/>
          <a:lstStyle/>
          <a:p>
            <a:r>
              <a:rPr lang="pl-PL" smtClean="0"/>
              <a:t>Kliknij, aby edytować styl</a:t>
            </a:r>
            <a:endParaRPr 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sp>
        <p:nvSpPr>
          <p:cNvPr id="7" name="Rectangle 6"/>
          <p:cNvSpPr/>
          <p:nvPr/>
        </p:nvSpPr>
        <p:spPr>
          <a:xfrm>
            <a:off x="7010400" y="114299"/>
            <a:ext cx="1981200" cy="49171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15442"/>
            <a:ext cx="6705600" cy="4914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800" y="2169208"/>
            <a:ext cx="1600201" cy="123444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9" name="Date Placeholder 8"/>
          <p:cNvSpPr>
            <a:spLocks noGrp="1"/>
          </p:cNvSpPr>
          <p:nvPr>
            <p:ph type="dt" sz="half" idx="10"/>
          </p:nvPr>
        </p:nvSpPr>
        <p:spPr/>
        <p:txBody>
          <a:bodyPr/>
          <a:lstStyle>
            <a:lvl1pPr>
              <a:defRPr>
                <a:solidFill>
                  <a:srgbClr val="FFFFFF"/>
                </a:solidFill>
              </a:defRPr>
            </a:lvl1pPr>
          </a:lstStyle>
          <a:p>
            <a:pPr eaLnBrk="1" latinLnBrk="0" hangingPunct="1"/>
            <a:fld id="{C699CB88-5E1A-4FAC-892A-60949ACB1F6F}" type="datetimeFigureOut">
              <a:rPr lang="en-US" smtClean="0"/>
              <a:pPr eaLnBrk="1" latinLnBrk="0" hangingPunct="1"/>
              <a:t>2/3/2018</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pPr marL="0" lvl="0" indent="0">
              <a:spcBef>
                <a:spcPts val="0"/>
              </a:spcBef>
              <a:spcAft>
                <a:spcPts val="0"/>
              </a:spcAft>
              <a:buNone/>
            </a:pPr>
            <a:fld id="{00000000-1234-1234-1234-123412341234}" type="slidenum">
              <a:rPr lang="pl" smtClean="0"/>
              <a:t>‹#›</a:t>
            </a:fld>
            <a:endParaRPr lang="pl"/>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kumimoji="0" lang="en-US"/>
          </a:p>
        </p:txBody>
      </p:sp>
      <p:sp>
        <p:nvSpPr>
          <p:cNvPr id="12" name="Title 11"/>
          <p:cNvSpPr>
            <a:spLocks noGrp="1"/>
          </p:cNvSpPr>
          <p:nvPr>
            <p:ph type="title"/>
          </p:nvPr>
        </p:nvSpPr>
        <p:spPr>
          <a:xfrm>
            <a:off x="381000" y="2169208"/>
            <a:ext cx="6324600" cy="1234440"/>
          </a:xfrm>
        </p:spPr>
        <p:txBody>
          <a:bodyPr/>
          <a:lstStyle>
            <a:lvl1pPr algn="r">
              <a:defRPr sz="4200" spc="150" baseline="0"/>
            </a:lvl1pPr>
          </a:lstStyle>
          <a:p>
            <a:r>
              <a:rPr lang="pl-PL" smtClean="0"/>
              <a:t>Kliknij, aby edytować styl</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89304"/>
            <a:ext cx="4038600" cy="330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4648200" y="1289304"/>
            <a:ext cx="4038600" cy="330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Date Placeholder 4"/>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2/3/2018</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marL="0" lvl="0" indent="0">
              <a:spcBef>
                <a:spcPts val="0"/>
              </a:spcBef>
              <a:spcAft>
                <a:spcPts val="0"/>
              </a:spcAft>
              <a:buNone/>
            </a:pPr>
            <a:fld id="{00000000-1234-1234-1234-123412341234}" type="slidenum">
              <a:rPr lang="pl" smtClean="0"/>
              <a:t>‹#›</a:t>
            </a:fld>
            <a:endParaRPr lang="pl"/>
          </a:p>
        </p:txBody>
      </p:sp>
      <p:sp>
        <p:nvSpPr>
          <p:cNvPr id="8" name="Title 7"/>
          <p:cNvSpPr>
            <a:spLocks noGrp="1"/>
          </p:cNvSpPr>
          <p:nvPr>
            <p:ph type="title"/>
          </p:nvPr>
        </p:nvSpPr>
        <p:spPr/>
        <p:txBody>
          <a:bodyPr/>
          <a:lstStyle/>
          <a:p>
            <a:r>
              <a:rPr lang="pl-PL" smtClean="0"/>
              <a:t>Kliknij, aby edytować styl</a:t>
            </a:r>
            <a:endParaRPr 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91828"/>
            <a:ext cx="4040188" cy="47982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457200" y="1828800"/>
            <a:ext cx="4040188" cy="27658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45026" y="1291828"/>
            <a:ext cx="4041775" cy="47982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45026" y="1828800"/>
            <a:ext cx="4041775" cy="27658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2/3/2018</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pPr marL="0" lvl="0" indent="0">
              <a:spcBef>
                <a:spcPts val="0"/>
              </a:spcBef>
              <a:spcAft>
                <a:spcPts val="0"/>
              </a:spcAft>
              <a:buNone/>
            </a:pPr>
            <a:fld id="{00000000-1234-1234-1234-123412341234}" type="slidenum">
              <a:rPr lang="pl" smtClean="0"/>
              <a:t>‹#›</a:t>
            </a:fld>
            <a:endParaRPr lang="pl"/>
          </a:p>
        </p:txBody>
      </p:sp>
      <p:sp>
        <p:nvSpPr>
          <p:cNvPr id="10" name="Title 9"/>
          <p:cNvSpPr>
            <a:spLocks noGrp="1"/>
          </p:cNvSpPr>
          <p:nvPr>
            <p:ph type="title"/>
          </p:nvPr>
        </p:nvSpPr>
        <p:spPr/>
        <p:txBody>
          <a:bodyPr/>
          <a:lstStyle/>
          <a:p>
            <a:r>
              <a:rPr lang="pl-PL" smtClean="0"/>
              <a:t>Kliknij, aby edytować styl</a:t>
            </a:r>
            <a:endParaRPr 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2/3/2018</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pPr marL="0" lvl="0" indent="0">
              <a:spcBef>
                <a:spcPts val="0"/>
              </a:spcBef>
              <a:spcAft>
                <a:spcPts val="0"/>
              </a:spcAft>
              <a:buNone/>
            </a:pPr>
            <a:fld id="{00000000-1234-1234-1234-123412341234}" type="slidenum">
              <a:rPr lang="pl" smtClean="0"/>
              <a:t>‹#›</a:t>
            </a:fld>
            <a:endParaRPr lang="pl"/>
          </a:p>
        </p:txBody>
      </p:sp>
      <p:sp>
        <p:nvSpPr>
          <p:cNvPr id="6" name="Title 5"/>
          <p:cNvSpPr>
            <a:spLocks noGrp="1"/>
          </p:cNvSpPr>
          <p:nvPr>
            <p:ph type="title"/>
          </p:nvPr>
        </p:nvSpPr>
        <p:spPr/>
        <p:txBody>
          <a:bodyPr/>
          <a:lstStyle/>
          <a:p>
            <a:r>
              <a:rPr lang="pl-PL" smtClean="0"/>
              <a:t>Kliknij, aby edytować styl</a:t>
            </a:r>
            <a:endParaRPr 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5" name="Rectangle 4"/>
          <p:cNvSpPr/>
          <p:nvPr/>
        </p:nvSpPr>
        <p:spPr>
          <a:xfrm>
            <a:off x="152400" y="113189"/>
            <a:ext cx="8831802" cy="491718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2/3/2018</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pPr marL="0" lvl="0" indent="0">
              <a:spcBef>
                <a:spcPts val="0"/>
              </a:spcBef>
              <a:spcAft>
                <a:spcPts val="0"/>
              </a:spcAft>
              <a:buNone/>
            </a:pPr>
            <a:fld id="{00000000-1234-1234-1234-123412341234}" type="slidenum">
              <a:rPr lang="pl" smtClean="0"/>
              <a:t>‹#›</a:t>
            </a:fld>
            <a:endParaRPr lang="pl"/>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5143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13157"/>
            <a:ext cx="1981200" cy="4917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14300"/>
            <a:ext cx="6705600" cy="4914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228600"/>
            <a:ext cx="586740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Text Placeholder 3"/>
          <p:cNvSpPr>
            <a:spLocks noGrp="1"/>
          </p:cNvSpPr>
          <p:nvPr>
            <p:ph type="body" sz="half" idx="2"/>
          </p:nvPr>
        </p:nvSpPr>
        <p:spPr>
          <a:xfrm>
            <a:off x="7159752" y="1597914"/>
            <a:ext cx="1673352" cy="2112264"/>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2/3/2018</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pPr marL="0" lvl="0" indent="0">
              <a:spcBef>
                <a:spcPts val="0"/>
              </a:spcBef>
              <a:spcAft>
                <a:spcPts val="0"/>
              </a:spcAft>
              <a:buNone/>
            </a:pPr>
            <a:fld id="{00000000-1234-1234-1234-123412341234}" type="slidenum">
              <a:rPr lang="pl" smtClean="0"/>
              <a:t>‹#›</a:t>
            </a:fld>
            <a:endParaRPr lang="pl"/>
          </a:p>
        </p:txBody>
      </p:sp>
      <p:sp>
        <p:nvSpPr>
          <p:cNvPr id="11" name="Title 10"/>
          <p:cNvSpPr>
            <a:spLocks noGrp="1"/>
          </p:cNvSpPr>
          <p:nvPr>
            <p:ph type="title"/>
          </p:nvPr>
        </p:nvSpPr>
        <p:spPr>
          <a:xfrm>
            <a:off x="7159752" y="342900"/>
            <a:ext cx="1675660" cy="1255014"/>
          </a:xfrm>
        </p:spPr>
        <p:txBody>
          <a:bodyPr anchor="b"/>
          <a:lstStyle>
            <a:lvl1pPr algn="l">
              <a:defRPr sz="2000" spc="150" baseline="0"/>
            </a:lvl1pPr>
          </a:lstStyle>
          <a:p>
            <a:r>
              <a:rPr lang="pl-PL" smtClean="0"/>
              <a:t>Kliknij, aby edytować styl</a:t>
            </a:r>
            <a:endParaRPr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5143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13157"/>
            <a:ext cx="1981200" cy="49171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14300"/>
            <a:ext cx="6705600" cy="49149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dirty="0"/>
          </a:p>
        </p:txBody>
      </p:sp>
      <p:sp>
        <p:nvSpPr>
          <p:cNvPr id="4" name="Text Placeholder 3"/>
          <p:cNvSpPr>
            <a:spLocks noGrp="1"/>
          </p:cNvSpPr>
          <p:nvPr>
            <p:ph type="body" sz="half" idx="2"/>
          </p:nvPr>
        </p:nvSpPr>
        <p:spPr>
          <a:xfrm>
            <a:off x="7162800" y="1600200"/>
            <a:ext cx="1676400" cy="222885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2/3/2018</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marL="0" lvl="0" indent="0">
              <a:spcBef>
                <a:spcPts val="0"/>
              </a:spcBef>
              <a:spcAft>
                <a:spcPts val="0"/>
              </a:spcAft>
              <a:buNone/>
            </a:pPr>
            <a:fld id="{00000000-1234-1234-1234-123412341234}" type="slidenum">
              <a:rPr lang="pl" smtClean="0"/>
              <a:t>‹#›</a:t>
            </a:fld>
            <a:endParaRPr lang="pl"/>
          </a:p>
        </p:txBody>
      </p:sp>
      <p:sp>
        <p:nvSpPr>
          <p:cNvPr id="10" name="Title 9"/>
          <p:cNvSpPr>
            <a:spLocks noGrp="1"/>
          </p:cNvSpPr>
          <p:nvPr>
            <p:ph type="title"/>
          </p:nvPr>
        </p:nvSpPr>
        <p:spPr>
          <a:xfrm>
            <a:off x="7162800" y="345186"/>
            <a:ext cx="1676400" cy="1255014"/>
          </a:xfrm>
        </p:spPr>
        <p:txBody>
          <a:bodyPr anchor="b"/>
          <a:lstStyle>
            <a:lvl1pPr algn="l">
              <a:defRPr sz="2000" spc="150" baseline="0">
                <a:solidFill>
                  <a:schemeClr val="tx2"/>
                </a:solidFill>
              </a:defRPr>
            </a:lvl1pPr>
          </a:lstStyle>
          <a:p>
            <a:r>
              <a:rPr lang="pl-PL" smtClean="0"/>
              <a:t>Kliknij, aby edytować styl</a:t>
            </a:r>
            <a:endParaRPr lang="en-US"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226228"/>
            <a:ext cx="8831802" cy="37841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14301"/>
            <a:ext cx="8814047" cy="100983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266885"/>
            <a:ext cx="8381260" cy="790796"/>
          </a:xfrm>
          <a:prstGeom prst="rect">
            <a:avLst/>
          </a:prstGeom>
        </p:spPr>
        <p:txBody>
          <a:bodyPr vert="horz" lIns="91440" tIns="45720" rIns="91440" bIns="45720" rtlCol="0" anchor="ctr">
            <a:noAutofit/>
          </a:bodyPr>
          <a:lstStyle/>
          <a:p>
            <a:r>
              <a:rPr lang="pl-PL" smtClean="0"/>
              <a:t>Kliknij, aby edytować styl</a:t>
            </a:r>
            <a:endParaRPr lang="en-US" dirty="0"/>
          </a:p>
        </p:txBody>
      </p:sp>
      <p:sp>
        <p:nvSpPr>
          <p:cNvPr id="3" name="Text Placeholder 2"/>
          <p:cNvSpPr>
            <a:spLocks noGrp="1"/>
          </p:cNvSpPr>
          <p:nvPr>
            <p:ph type="body" idx="1"/>
          </p:nvPr>
        </p:nvSpPr>
        <p:spPr>
          <a:xfrm>
            <a:off x="381000" y="1289303"/>
            <a:ext cx="8407893" cy="3305556"/>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a:off x="370888" y="4767263"/>
            <a:ext cx="2133600" cy="205740"/>
          </a:xfrm>
          <a:prstGeom prst="rect">
            <a:avLst/>
          </a:prstGeom>
        </p:spPr>
        <p:txBody>
          <a:bodyPr vert="horz" lIns="91440" tIns="45720" rIns="91440" bIns="45720" rtlCol="0" anchor="ctr"/>
          <a:lstStyle>
            <a:lvl1pPr algn="l">
              <a:defRPr sz="1100">
                <a:solidFill>
                  <a:schemeClr val="tx2"/>
                </a:solidFill>
              </a:defRPr>
            </a:lvl1pPr>
          </a:lstStyle>
          <a:p>
            <a:pPr eaLnBrk="1" latinLnBrk="0" hangingPunct="1"/>
            <a:fld id="{C699CB88-5E1A-4FAC-892A-60949ACB1F6F}" type="datetimeFigureOut">
              <a:rPr lang="en-US" smtClean="0"/>
              <a:pPr eaLnBrk="1" latinLnBrk="0" hangingPunct="1"/>
              <a:t>2/3/2018</a:t>
            </a:fld>
            <a:endParaRPr lang="en-US"/>
          </a:p>
        </p:txBody>
      </p:sp>
      <p:sp>
        <p:nvSpPr>
          <p:cNvPr id="5" name="Footer Placeholder 4"/>
          <p:cNvSpPr>
            <a:spLocks noGrp="1"/>
          </p:cNvSpPr>
          <p:nvPr>
            <p:ph type="ftr" sz="quarter" idx="3"/>
          </p:nvPr>
        </p:nvSpPr>
        <p:spPr>
          <a:xfrm>
            <a:off x="3048000" y="4767263"/>
            <a:ext cx="3352800" cy="205740"/>
          </a:xfrm>
          <a:prstGeom prst="rect">
            <a:avLst/>
          </a:prstGeom>
        </p:spPr>
        <p:txBody>
          <a:bodyPr vert="horz" lIns="91440" tIns="45720" rIns="91440" bIns="45720" rtlCol="0" anchor="ctr"/>
          <a:lstStyle>
            <a:lvl1pPr algn="ctr">
              <a:defRPr sz="1100">
                <a:solidFill>
                  <a:schemeClr val="tx2"/>
                </a:solidFill>
              </a:defRPr>
            </a:lvl1pPr>
          </a:lstStyle>
          <a:p>
            <a:endParaRPr kumimoji="0" lang="en-US"/>
          </a:p>
        </p:txBody>
      </p:sp>
      <p:sp>
        <p:nvSpPr>
          <p:cNvPr id="6" name="Slide Number Placeholder 5"/>
          <p:cNvSpPr>
            <a:spLocks noGrp="1"/>
          </p:cNvSpPr>
          <p:nvPr>
            <p:ph type="sldNum" sz="quarter" idx="4"/>
          </p:nvPr>
        </p:nvSpPr>
        <p:spPr>
          <a:xfrm>
            <a:off x="8234680" y="4766310"/>
            <a:ext cx="582966" cy="205740"/>
          </a:xfrm>
          <a:prstGeom prst="rect">
            <a:avLst/>
          </a:prstGeom>
          <a:ln w="19050">
            <a:noFill/>
          </a:ln>
        </p:spPr>
        <p:txBody>
          <a:bodyPr vert="horz" lIns="91440" tIns="45720" rIns="91440" bIns="45720" rtlCol="0" anchor="ctr"/>
          <a:lstStyle>
            <a:lvl1pPr algn="ctr">
              <a:defRPr sz="1100">
                <a:solidFill>
                  <a:schemeClr val="tx2"/>
                </a:solidFill>
              </a:defRPr>
            </a:lvl1pPr>
          </a:lstStyle>
          <a:p>
            <a:pPr marL="0" lvl="0" indent="0">
              <a:spcBef>
                <a:spcPts val="0"/>
              </a:spcBef>
              <a:spcAft>
                <a:spcPts val="0"/>
              </a:spcAft>
              <a:buNone/>
            </a:pPr>
            <a:fld id="{00000000-1234-1234-1234-123412341234}" type="slidenum">
              <a:rPr lang="pl" smtClean="0"/>
              <a:t>‹#›</a:t>
            </a:fld>
            <a:endParaRPr lang="pl"/>
          </a:p>
        </p:txBody>
      </p:sp>
    </p:spTree>
  </p:cSld>
  <p:clrMap bg1="lt1" tx1="dk1" bg2="lt2" tx2="dk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16" r:id="rId5"/>
    <p:sldLayoutId id="2147484017" r:id="rId6"/>
    <p:sldLayoutId id="2147484018" r:id="rId7"/>
    <p:sldLayoutId id="2147484019" r:id="rId8"/>
    <p:sldLayoutId id="2147484020" r:id="rId9"/>
    <p:sldLayoutId id="2147484021" r:id="rId10"/>
    <p:sldLayoutId id="2147484022" r:id="rId11"/>
    <p:sldLayoutId id="2147484023" r:id="rId12"/>
  </p:sldLayoutIdLst>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hf sldNum="0" hdr="0" ftr="0" dt="0"/>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jpeg"/><Relationship Id="rId2" Type="http://schemas.openxmlformats.org/officeDocument/2006/relationships/image" Target="../media/image11.jpg"/><Relationship Id="rId1" Type="http://schemas.openxmlformats.org/officeDocument/2006/relationships/slideLayout" Target="../slideLayouts/slideLayout12.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Shape 55"/>
          <p:cNvSpPr txBox="1">
            <a:spLocks noGrp="1"/>
          </p:cNvSpPr>
          <p:nvPr>
            <p:ph type="subTitle" idx="1"/>
          </p:nvPr>
        </p:nvSpPr>
        <p:spPr>
          <a:xfrm>
            <a:off x="311700" y="2834123"/>
            <a:ext cx="8520600" cy="36900"/>
          </a:xfrm>
          <a:prstGeom prst="rect">
            <a:avLst/>
          </a:prstGeom>
        </p:spPr>
        <p:txBody>
          <a:bodyPr spcFirstLastPara="1" wrap="square" lIns="91425" tIns="91425" rIns="91425" bIns="91425" anchor="t" anchorCtr="0">
            <a:noAutofit/>
          </a:bodyPr>
          <a:lstStyle/>
          <a:p>
            <a:pPr marL="0" lvl="0" indent="0" algn="l">
              <a:spcBef>
                <a:spcPts val="0"/>
              </a:spcBef>
              <a:spcAft>
                <a:spcPts val="0"/>
              </a:spcAft>
              <a:buNone/>
            </a:pPr>
            <a:r>
              <a:rPr lang="pl" dirty="0"/>
              <a:t>                 </a:t>
            </a:r>
            <a:r>
              <a:rPr lang="pl" dirty="0" smtClean="0"/>
              <a:t> </a:t>
            </a:r>
            <a:r>
              <a:rPr lang="pl" dirty="0"/>
              <a:t/>
            </a:r>
            <a:br>
              <a:rPr lang="pl" dirty="0"/>
            </a:br>
            <a:r>
              <a:rPr lang="pl" dirty="0"/>
              <a:t/>
            </a:r>
            <a:br>
              <a:rPr lang="pl" dirty="0"/>
            </a:br>
            <a:r>
              <a:rPr lang="pl" dirty="0"/>
              <a:t/>
            </a:r>
            <a:br>
              <a:rPr lang="pl" dirty="0"/>
            </a:br>
            <a:r>
              <a:rPr lang="pl" dirty="0"/>
              <a:t>                                    </a:t>
            </a:r>
            <a:br>
              <a:rPr lang="pl" dirty="0"/>
            </a:br>
            <a:r>
              <a:rPr lang="pl" dirty="0"/>
              <a:t>                                    </a:t>
            </a:r>
            <a:endParaRPr dirty="0"/>
          </a:p>
        </p:txBody>
      </p:sp>
      <p:sp>
        <p:nvSpPr>
          <p:cNvPr id="54" name="Shape 54"/>
          <p:cNvSpPr txBox="1">
            <a:spLocks noGrp="1"/>
          </p:cNvSpPr>
          <p:nvPr>
            <p:ph type="title"/>
          </p:nvPr>
        </p:nvSpPr>
        <p:spPr>
          <a:xfrm>
            <a:off x="467544" y="1275606"/>
            <a:ext cx="6192688" cy="2091680"/>
          </a:xfrm>
          <a:prstGeom prst="rect">
            <a:avLst/>
          </a:prstGeom>
        </p:spPr>
        <p:style>
          <a:lnRef idx="1">
            <a:schemeClr val="accent1"/>
          </a:lnRef>
          <a:fillRef idx="2">
            <a:schemeClr val="accent1"/>
          </a:fillRef>
          <a:effectRef idx="1">
            <a:schemeClr val="accent1"/>
          </a:effectRef>
          <a:fontRef idx="minor">
            <a:schemeClr val="dk1"/>
          </a:fontRef>
        </p:style>
        <p:txBody>
          <a:bodyPr spcFirstLastPara="1" wrap="square" lIns="91425" tIns="91425" rIns="91425" bIns="91425" anchor="b" anchorCtr="0">
            <a:noAutofit/>
          </a:bodyPr>
          <a:lstStyle/>
          <a:p>
            <a:pPr marL="0" lvl="0" indent="0">
              <a:spcBef>
                <a:spcPts val="0"/>
              </a:spcBef>
              <a:spcAft>
                <a:spcPts val="0"/>
              </a:spcAft>
              <a:buNone/>
            </a:pPr>
            <a:r>
              <a:rPr lang="pl" sz="6000" i="1" dirty="0" smtClean="0">
                <a:latin typeface="Courier New" pitchFamily="49" charset="0"/>
                <a:cs typeface="Courier New" pitchFamily="49" charset="0"/>
              </a:rPr>
              <a:t>My placement in Italy</a:t>
            </a:r>
            <a:endParaRPr sz="6000" i="1" dirty="0">
              <a:latin typeface="Courier New" pitchFamily="49" charset="0"/>
              <a:cs typeface="Courier New"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23528" y="51470"/>
            <a:ext cx="8520600" cy="572700"/>
          </a:xfrm>
        </p:spPr>
        <p:txBody>
          <a:bodyPr/>
          <a:lstStyle/>
          <a:p>
            <a:r>
              <a:rPr lang="pl-PL" dirty="0" smtClean="0">
                <a:latin typeface="Courier New" pitchFamily="49" charset="0"/>
                <a:cs typeface="Courier New" pitchFamily="49" charset="0"/>
              </a:rPr>
              <a:t>THE MOST POPULAR COURSES and </a:t>
            </a:r>
            <a:r>
              <a:rPr lang="pl-PL" dirty="0" err="1" smtClean="0">
                <a:latin typeface="Courier New" pitchFamily="49" charset="0"/>
                <a:cs typeface="Courier New" pitchFamily="49" charset="0"/>
              </a:rPr>
              <a:t>desserts</a:t>
            </a:r>
            <a:r>
              <a:rPr lang="pl-PL" dirty="0" smtClean="0">
                <a:latin typeface="Courier New" pitchFamily="49" charset="0"/>
                <a:cs typeface="Courier New" pitchFamily="49" charset="0"/>
              </a:rPr>
              <a:t> IN ITALY:</a:t>
            </a:r>
            <a:endParaRPr lang="pl-PL" dirty="0">
              <a:latin typeface="Courier New" pitchFamily="49" charset="0"/>
              <a:cs typeface="Courier New" pitchFamily="49" charset="0"/>
            </a:endParaRPr>
          </a:p>
        </p:txBody>
      </p:sp>
      <p:sp>
        <p:nvSpPr>
          <p:cNvPr id="3" name="Symbol zastępczy tekstu 2"/>
          <p:cNvSpPr>
            <a:spLocks noGrp="1"/>
          </p:cNvSpPr>
          <p:nvPr>
            <p:ph type="body" idx="1"/>
          </p:nvPr>
        </p:nvSpPr>
        <p:spPr>
          <a:xfrm>
            <a:off x="0" y="1203598"/>
            <a:ext cx="8520600" cy="3416400"/>
          </a:xfrm>
        </p:spPr>
        <p:txBody>
          <a:bodyPr/>
          <a:lstStyle/>
          <a:p>
            <a:r>
              <a:rPr lang="pl-PL" dirty="0" smtClean="0">
                <a:latin typeface="Lato" pitchFamily="34" charset="0"/>
                <a:cs typeface="Lato" pitchFamily="34" charset="0"/>
              </a:rPr>
              <a:t>Pizza</a:t>
            </a:r>
          </a:p>
          <a:p>
            <a:r>
              <a:rPr lang="pl-PL" dirty="0" err="1" smtClean="0">
                <a:latin typeface="Lato" pitchFamily="34" charset="0"/>
                <a:cs typeface="Lato" pitchFamily="34" charset="0"/>
              </a:rPr>
              <a:t>Lassagne</a:t>
            </a:r>
            <a:endParaRPr lang="pl-PL" dirty="0" smtClean="0">
              <a:latin typeface="Lato" pitchFamily="34" charset="0"/>
              <a:cs typeface="Lato" pitchFamily="34" charset="0"/>
            </a:endParaRPr>
          </a:p>
          <a:p>
            <a:r>
              <a:rPr lang="pl-PL" dirty="0" smtClean="0">
                <a:latin typeface="Lato" pitchFamily="34" charset="0"/>
                <a:cs typeface="Lato" pitchFamily="34" charset="0"/>
              </a:rPr>
              <a:t>Ravioli</a:t>
            </a:r>
          </a:p>
          <a:p>
            <a:r>
              <a:rPr lang="pl-PL" dirty="0" smtClean="0">
                <a:latin typeface="Lato" pitchFamily="34" charset="0"/>
                <a:cs typeface="Lato" pitchFamily="34" charset="0"/>
              </a:rPr>
              <a:t>Spaghetti</a:t>
            </a:r>
          </a:p>
          <a:p>
            <a:r>
              <a:rPr lang="pl-PL" dirty="0" smtClean="0">
                <a:latin typeface="Lato" pitchFamily="34" charset="0"/>
                <a:cs typeface="Lato" pitchFamily="34" charset="0"/>
              </a:rPr>
              <a:t>Panna </a:t>
            </a:r>
            <a:r>
              <a:rPr lang="pl-PL" dirty="0" err="1" smtClean="0">
                <a:latin typeface="Lato" pitchFamily="34" charset="0"/>
                <a:cs typeface="Lato" pitchFamily="34" charset="0"/>
              </a:rPr>
              <a:t>Cotta</a:t>
            </a:r>
            <a:endParaRPr lang="pl-PL" dirty="0" smtClean="0">
              <a:latin typeface="Lato" pitchFamily="34" charset="0"/>
              <a:cs typeface="Lato" pitchFamily="34" charset="0"/>
            </a:endParaRPr>
          </a:p>
          <a:p>
            <a:r>
              <a:rPr lang="pl-PL" dirty="0" smtClean="0">
                <a:latin typeface="Lato" pitchFamily="34" charset="0"/>
                <a:cs typeface="Lato" pitchFamily="34" charset="0"/>
              </a:rPr>
              <a:t>Tiramisu</a:t>
            </a:r>
            <a:endParaRPr lang="pl-PL" dirty="0">
              <a:latin typeface="Lato" pitchFamily="34" charset="0"/>
              <a:cs typeface="Lato" pitchFamily="34" charset="0"/>
            </a:endParaRPr>
          </a:p>
        </p:txBody>
      </p:sp>
      <p:pic>
        <p:nvPicPr>
          <p:cNvPr id="5" name="Obraz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2778" y="1707654"/>
            <a:ext cx="1609998" cy="1074476"/>
          </a:xfrm>
          <a:prstGeom prst="rect">
            <a:avLst/>
          </a:prstGeom>
        </p:spPr>
      </p:pic>
      <p:pic>
        <p:nvPicPr>
          <p:cNvPr id="6" name="Obraz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7024" y="1316495"/>
            <a:ext cx="1539255" cy="1046693"/>
          </a:xfrm>
          <a:prstGeom prst="rect">
            <a:avLst/>
          </a:prstGeom>
        </p:spPr>
      </p:pic>
      <p:pic>
        <p:nvPicPr>
          <p:cNvPr id="7" name="Obraz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9872" y="3075806"/>
            <a:ext cx="1445146" cy="1445146"/>
          </a:xfrm>
          <a:prstGeom prst="rect">
            <a:avLst/>
          </a:prstGeom>
        </p:spPr>
      </p:pic>
      <p:pic>
        <p:nvPicPr>
          <p:cNvPr id="8" name="Obraz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04248" y="2067694"/>
            <a:ext cx="2011715" cy="1131590"/>
          </a:xfrm>
          <a:prstGeom prst="rect">
            <a:avLst/>
          </a:prstGeom>
        </p:spPr>
      </p:pic>
      <p:pic>
        <p:nvPicPr>
          <p:cNvPr id="9" name="Obraz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87024" y="2571750"/>
            <a:ext cx="1478573" cy="1478573"/>
          </a:xfrm>
          <a:prstGeom prst="rect">
            <a:avLst/>
          </a:prstGeom>
        </p:spPr>
      </p:pic>
      <p:pic>
        <p:nvPicPr>
          <p:cNvPr id="10" name="Obraz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76256" y="3579862"/>
            <a:ext cx="1702962" cy="1277222"/>
          </a:xfrm>
          <a:prstGeom prst="rect">
            <a:avLst/>
          </a:prstGeom>
        </p:spPr>
      </p:pic>
    </p:spTree>
    <p:extLst>
      <p:ext uri="{BB962C8B-B14F-4D97-AF65-F5344CB8AC3E}">
        <p14:creationId xmlns:p14="http://schemas.microsoft.com/office/powerpoint/2010/main" val="294017080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0" y="267494"/>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pl" dirty="0" smtClean="0">
                <a:latin typeface="Courier New" pitchFamily="49" charset="0"/>
                <a:cs typeface="Courier New" pitchFamily="49" charset="0"/>
              </a:rPr>
              <a:t>The most famous monuments:</a:t>
            </a:r>
            <a:br>
              <a:rPr lang="pl" dirty="0" smtClean="0">
                <a:latin typeface="Courier New" pitchFamily="49" charset="0"/>
                <a:cs typeface="Courier New" pitchFamily="49" charset="0"/>
              </a:rPr>
            </a:br>
            <a:r>
              <a:rPr lang="pl" dirty="0">
                <a:latin typeface="Courier New" pitchFamily="49" charset="0"/>
                <a:cs typeface="Courier New" pitchFamily="49" charset="0"/>
              </a:rPr>
              <a:t/>
            </a:r>
            <a:br>
              <a:rPr lang="pl" dirty="0">
                <a:latin typeface="Courier New" pitchFamily="49" charset="0"/>
                <a:cs typeface="Courier New" pitchFamily="49" charset="0"/>
              </a:rPr>
            </a:br>
            <a:endParaRPr dirty="0">
              <a:latin typeface="Courier New" pitchFamily="49" charset="0"/>
              <a:cs typeface="Courier New" pitchFamily="49" charset="0"/>
            </a:endParaRPr>
          </a:p>
        </p:txBody>
      </p:sp>
      <p:sp>
        <p:nvSpPr>
          <p:cNvPr id="97" name="Shape 97"/>
          <p:cNvSpPr txBox="1">
            <a:spLocks noGrp="1"/>
          </p:cNvSpPr>
          <p:nvPr>
            <p:ph type="body" idx="1"/>
          </p:nvPr>
        </p:nvSpPr>
        <p:spPr>
          <a:xfrm>
            <a:off x="107504" y="1131590"/>
            <a:ext cx="8520600" cy="3416400"/>
          </a:xfrm>
          <a:prstGeom prst="rect">
            <a:avLst/>
          </a:prstGeom>
        </p:spPr>
        <p:txBody>
          <a:bodyPr spcFirstLastPara="1" wrap="square" lIns="91425" tIns="91425" rIns="91425" bIns="91425" anchor="t" anchorCtr="0">
            <a:noAutofit/>
          </a:bodyPr>
          <a:lstStyle/>
          <a:p>
            <a:pPr marL="342900">
              <a:spcAft>
                <a:spcPts val="1600"/>
              </a:spcAft>
            </a:pPr>
            <a:r>
              <a:rPr lang="pl" dirty="0"/>
              <a:t> </a:t>
            </a:r>
            <a:r>
              <a:rPr lang="pl-PL" dirty="0">
                <a:latin typeface="Lato" pitchFamily="34" charset="0"/>
                <a:cs typeface="Lato" pitchFamily="34" charset="0"/>
              </a:rPr>
              <a:t>Colosseum</a:t>
            </a:r>
            <a:r>
              <a:rPr lang="pl" dirty="0"/>
              <a:t/>
            </a:r>
            <a:br>
              <a:rPr lang="pl" dirty="0"/>
            </a:br>
            <a:r>
              <a:rPr lang="pl" dirty="0"/>
              <a:t>                   </a:t>
            </a:r>
            <a:endParaRPr sz="3000" dirty="0"/>
          </a:p>
        </p:txBody>
      </p:sp>
      <p:pic>
        <p:nvPicPr>
          <p:cNvPr id="2" name="Obraz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9872" y="1347614"/>
            <a:ext cx="5112568" cy="351915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601" y="267494"/>
            <a:ext cx="8520600" cy="572700"/>
          </a:xfrm>
          <a:prstGeom prst="rect">
            <a:avLst/>
          </a:prstGeom>
        </p:spPr>
        <p:txBody>
          <a:bodyPr spcFirstLastPara="1" wrap="square" lIns="91425" tIns="91425" rIns="91425" bIns="91425" anchor="t" anchorCtr="0">
            <a:noAutofit/>
          </a:bodyPr>
          <a:lstStyle/>
          <a:p>
            <a:pPr lvl="0"/>
            <a:r>
              <a:rPr lang="pl" dirty="0">
                <a:latin typeface="Courier New" pitchFamily="49" charset="0"/>
                <a:cs typeface="Courier New" pitchFamily="49" charset="0"/>
              </a:rPr>
              <a:t>The most famous monuments:</a:t>
            </a:r>
            <a:br>
              <a:rPr lang="pl" dirty="0">
                <a:latin typeface="Courier New" pitchFamily="49" charset="0"/>
                <a:cs typeface="Courier New" pitchFamily="49" charset="0"/>
              </a:rPr>
            </a:br>
            <a:r>
              <a:rPr lang="pl" dirty="0">
                <a:latin typeface="Courier New" pitchFamily="49" charset="0"/>
                <a:cs typeface="Courier New" pitchFamily="49" charset="0"/>
              </a:rPr>
              <a:t/>
            </a:r>
            <a:br>
              <a:rPr lang="pl" dirty="0">
                <a:latin typeface="Courier New" pitchFamily="49" charset="0"/>
                <a:cs typeface="Courier New" pitchFamily="49" charset="0"/>
              </a:rPr>
            </a:br>
            <a:endParaRPr dirty="0"/>
          </a:p>
        </p:txBody>
      </p:sp>
      <p:sp>
        <p:nvSpPr>
          <p:cNvPr id="103" name="Shape 103"/>
          <p:cNvSpPr txBox="1">
            <a:spLocks noGrp="1"/>
          </p:cNvSpPr>
          <p:nvPr>
            <p:ph type="body" idx="1"/>
          </p:nvPr>
        </p:nvSpPr>
        <p:spPr>
          <a:xfrm>
            <a:off x="107504" y="1203598"/>
            <a:ext cx="2606258" cy="3416400"/>
          </a:xfrm>
          <a:prstGeom prst="rect">
            <a:avLst/>
          </a:prstGeom>
        </p:spPr>
        <p:txBody>
          <a:bodyPr spcFirstLastPara="1" wrap="square" lIns="91425" tIns="91425" rIns="91425" bIns="91425" anchor="t" anchorCtr="0">
            <a:noAutofit/>
          </a:bodyPr>
          <a:lstStyle/>
          <a:p>
            <a:pPr marL="342900">
              <a:spcAft>
                <a:spcPts val="1600"/>
              </a:spcAft>
            </a:pPr>
            <a:r>
              <a:rPr lang="pl-PL" dirty="0" smtClean="0">
                <a:latin typeface="Lato" pitchFamily="34" charset="0"/>
                <a:cs typeface="Lato" pitchFamily="34" charset="0"/>
              </a:rPr>
              <a:t>Saint </a:t>
            </a:r>
            <a:r>
              <a:rPr lang="pl-PL" dirty="0" err="1">
                <a:latin typeface="Lato" pitchFamily="34" charset="0"/>
                <a:cs typeface="Lato" pitchFamily="34" charset="0"/>
              </a:rPr>
              <a:t>Peter's</a:t>
            </a:r>
            <a:r>
              <a:rPr lang="pl-PL" dirty="0">
                <a:latin typeface="Lato" pitchFamily="34" charset="0"/>
                <a:cs typeface="Lato" pitchFamily="34" charset="0"/>
              </a:rPr>
              <a:t> </a:t>
            </a:r>
            <a:r>
              <a:rPr lang="pl-PL" dirty="0" err="1" smtClean="0">
                <a:latin typeface="Lato" pitchFamily="34" charset="0"/>
                <a:cs typeface="Lato" pitchFamily="34" charset="0"/>
              </a:rPr>
              <a:t>Basilica</a:t>
            </a:r>
            <a:r>
              <a:rPr lang="pl" dirty="0" smtClean="0">
                <a:latin typeface="Lato" pitchFamily="34" charset="0"/>
                <a:cs typeface="Lato" pitchFamily="34" charset="0"/>
              </a:rPr>
              <a:t>             </a:t>
            </a:r>
            <a:endParaRPr dirty="0">
              <a:latin typeface="Lato" pitchFamily="34" charset="0"/>
              <a:cs typeface="Lato" pitchFamily="34" charset="0"/>
            </a:endParaRPr>
          </a:p>
        </p:txBody>
      </p:sp>
      <p:pic>
        <p:nvPicPr>
          <p:cNvPr id="2" name="Obraz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9872" y="1419622"/>
            <a:ext cx="5378287" cy="338832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0" y="267494"/>
            <a:ext cx="8520600" cy="572700"/>
          </a:xfrm>
          <a:prstGeom prst="rect">
            <a:avLst/>
          </a:prstGeom>
        </p:spPr>
        <p:txBody>
          <a:bodyPr spcFirstLastPara="1" wrap="square" lIns="91425" tIns="91425" rIns="91425" bIns="91425" anchor="t" anchorCtr="0">
            <a:noAutofit/>
          </a:bodyPr>
          <a:lstStyle/>
          <a:p>
            <a:pPr lvl="0"/>
            <a:r>
              <a:rPr lang="pl" dirty="0">
                <a:latin typeface="Courier New" pitchFamily="49" charset="0"/>
                <a:cs typeface="Courier New" pitchFamily="49" charset="0"/>
              </a:rPr>
              <a:t>The most famous monuments:</a:t>
            </a:r>
            <a:br>
              <a:rPr lang="pl" dirty="0">
                <a:latin typeface="Courier New" pitchFamily="49" charset="0"/>
                <a:cs typeface="Courier New" pitchFamily="49" charset="0"/>
              </a:rPr>
            </a:br>
            <a:r>
              <a:rPr lang="pl" dirty="0">
                <a:latin typeface="Courier New" pitchFamily="49" charset="0"/>
                <a:cs typeface="Courier New" pitchFamily="49" charset="0"/>
              </a:rPr>
              <a:t/>
            </a:r>
            <a:br>
              <a:rPr lang="pl" dirty="0">
                <a:latin typeface="Courier New" pitchFamily="49" charset="0"/>
                <a:cs typeface="Courier New" pitchFamily="49" charset="0"/>
              </a:rPr>
            </a:br>
            <a:endParaRPr dirty="0"/>
          </a:p>
        </p:txBody>
      </p:sp>
      <p:sp>
        <p:nvSpPr>
          <p:cNvPr id="109" name="Shape 109"/>
          <p:cNvSpPr txBox="1">
            <a:spLocks noGrp="1"/>
          </p:cNvSpPr>
          <p:nvPr>
            <p:ph type="body" idx="1"/>
          </p:nvPr>
        </p:nvSpPr>
        <p:spPr>
          <a:xfrm>
            <a:off x="107504" y="1255683"/>
            <a:ext cx="2627784" cy="3437285"/>
          </a:xfrm>
          <a:prstGeom prst="rect">
            <a:avLst/>
          </a:prstGeom>
        </p:spPr>
        <p:txBody>
          <a:bodyPr spcFirstLastPara="1" wrap="square" lIns="91425" tIns="91425" rIns="91425" bIns="91425" anchor="t" anchorCtr="0">
            <a:noAutofit/>
          </a:bodyPr>
          <a:lstStyle/>
          <a:p>
            <a:pPr marL="342900">
              <a:spcAft>
                <a:spcPts val="1600"/>
              </a:spcAft>
            </a:pPr>
            <a:r>
              <a:rPr lang="pl" dirty="0" smtClean="0">
                <a:latin typeface="Lato" pitchFamily="34" charset="0"/>
                <a:cs typeface="Lato" pitchFamily="34" charset="0"/>
              </a:rPr>
              <a:t>Trevi Fountain  </a:t>
            </a:r>
            <a:endParaRPr dirty="0">
              <a:latin typeface="Lato" pitchFamily="34" charset="0"/>
              <a:cs typeface="Lato" pitchFamily="34" charset="0"/>
            </a:endParaRPr>
          </a:p>
        </p:txBody>
      </p:sp>
      <p:pic>
        <p:nvPicPr>
          <p:cNvPr id="2" name="Obraz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9791" y="1443271"/>
            <a:ext cx="6171531" cy="324969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0" y="267494"/>
            <a:ext cx="8520600" cy="572700"/>
          </a:xfrm>
          <a:prstGeom prst="rect">
            <a:avLst/>
          </a:prstGeom>
        </p:spPr>
        <p:txBody>
          <a:bodyPr spcFirstLastPara="1" wrap="square" lIns="91425" tIns="91425" rIns="91425" bIns="91425" anchor="t" anchorCtr="0">
            <a:noAutofit/>
          </a:bodyPr>
          <a:lstStyle/>
          <a:p>
            <a:pPr lvl="0"/>
            <a:r>
              <a:rPr lang="pl" dirty="0">
                <a:latin typeface="Courier New" pitchFamily="49" charset="0"/>
                <a:cs typeface="Courier New" pitchFamily="49" charset="0"/>
              </a:rPr>
              <a:t>The most famous monuments:</a:t>
            </a:r>
            <a:br>
              <a:rPr lang="pl" dirty="0">
                <a:latin typeface="Courier New" pitchFamily="49" charset="0"/>
                <a:cs typeface="Courier New" pitchFamily="49" charset="0"/>
              </a:rPr>
            </a:br>
            <a:r>
              <a:rPr lang="pl" dirty="0">
                <a:latin typeface="Courier New" pitchFamily="49" charset="0"/>
                <a:cs typeface="Courier New" pitchFamily="49" charset="0"/>
              </a:rPr>
              <a:t/>
            </a:r>
            <a:br>
              <a:rPr lang="pl" dirty="0">
                <a:latin typeface="Courier New" pitchFamily="49" charset="0"/>
                <a:cs typeface="Courier New" pitchFamily="49" charset="0"/>
              </a:rPr>
            </a:br>
            <a:endParaRPr dirty="0"/>
          </a:p>
        </p:txBody>
      </p:sp>
      <p:sp>
        <p:nvSpPr>
          <p:cNvPr id="115" name="Shape 115"/>
          <p:cNvSpPr txBox="1">
            <a:spLocks noGrp="1"/>
          </p:cNvSpPr>
          <p:nvPr>
            <p:ph type="body" idx="1"/>
          </p:nvPr>
        </p:nvSpPr>
        <p:spPr>
          <a:xfrm>
            <a:off x="107504" y="1131590"/>
            <a:ext cx="2652936" cy="3416400"/>
          </a:xfrm>
          <a:prstGeom prst="rect">
            <a:avLst/>
          </a:prstGeom>
        </p:spPr>
        <p:txBody>
          <a:bodyPr spcFirstLastPara="1" wrap="square" lIns="91425" tIns="91425" rIns="91425" bIns="91425" anchor="t" anchorCtr="0">
            <a:noAutofit/>
          </a:bodyPr>
          <a:lstStyle/>
          <a:p>
            <a:pPr marL="342900">
              <a:spcAft>
                <a:spcPts val="1600"/>
              </a:spcAft>
            </a:pPr>
            <a:r>
              <a:rPr lang="pl-PL" dirty="0" err="1" smtClean="0">
                <a:latin typeface="Lato" pitchFamily="34" charset="0"/>
                <a:cs typeface="Lato" pitchFamily="34" charset="0"/>
              </a:rPr>
              <a:t>Leaning</a:t>
            </a:r>
            <a:r>
              <a:rPr lang="pl-PL" dirty="0" smtClean="0">
                <a:latin typeface="Lato" pitchFamily="34" charset="0"/>
                <a:cs typeface="Lato" pitchFamily="34" charset="0"/>
              </a:rPr>
              <a:t> </a:t>
            </a:r>
            <a:r>
              <a:rPr lang="pl-PL" dirty="0">
                <a:latin typeface="Lato" pitchFamily="34" charset="0"/>
                <a:cs typeface="Lato" pitchFamily="34" charset="0"/>
              </a:rPr>
              <a:t>Tower of Pisa</a:t>
            </a:r>
            <a:r>
              <a:rPr lang="pl" dirty="0" smtClean="0">
                <a:latin typeface="Lato" pitchFamily="34" charset="0"/>
                <a:cs typeface="Lato" pitchFamily="34" charset="0"/>
              </a:rPr>
              <a:t>             </a:t>
            </a:r>
            <a:endParaRPr dirty="0">
              <a:latin typeface="Lato" pitchFamily="34" charset="0"/>
              <a:cs typeface="Lato" pitchFamily="34" charset="0"/>
            </a:endParaRPr>
          </a:p>
        </p:txBody>
      </p:sp>
      <p:pic>
        <p:nvPicPr>
          <p:cNvPr id="3" name="Obraz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1112" y="1324248"/>
            <a:ext cx="5448505" cy="36304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0" y="267494"/>
            <a:ext cx="8520600" cy="572700"/>
          </a:xfrm>
          <a:prstGeom prst="rect">
            <a:avLst/>
          </a:prstGeom>
        </p:spPr>
        <p:txBody>
          <a:bodyPr spcFirstLastPara="1" wrap="square" lIns="91425" tIns="91425" rIns="91425" bIns="91425" anchor="t" anchorCtr="0">
            <a:noAutofit/>
          </a:bodyPr>
          <a:lstStyle/>
          <a:p>
            <a:pPr lvl="0"/>
            <a:r>
              <a:rPr lang="pl" dirty="0">
                <a:latin typeface="Courier New" pitchFamily="49" charset="0"/>
                <a:cs typeface="Courier New" pitchFamily="49" charset="0"/>
              </a:rPr>
              <a:t>The most famous </a:t>
            </a:r>
            <a:r>
              <a:rPr lang="pl" dirty="0" smtClean="0">
                <a:latin typeface="Courier New" pitchFamily="49" charset="0"/>
                <a:cs typeface="Courier New" pitchFamily="49" charset="0"/>
              </a:rPr>
              <a:t>monuments:</a:t>
            </a:r>
            <a:r>
              <a:rPr lang="pl" dirty="0">
                <a:latin typeface="Courier New" pitchFamily="49" charset="0"/>
                <a:cs typeface="Courier New" pitchFamily="49" charset="0"/>
              </a:rPr>
              <a:t/>
            </a:r>
            <a:br>
              <a:rPr lang="pl" dirty="0">
                <a:latin typeface="Courier New" pitchFamily="49" charset="0"/>
                <a:cs typeface="Courier New" pitchFamily="49" charset="0"/>
              </a:rPr>
            </a:br>
            <a:r>
              <a:rPr lang="pl" dirty="0">
                <a:latin typeface="Courier New" pitchFamily="49" charset="0"/>
                <a:cs typeface="Courier New" pitchFamily="49" charset="0"/>
              </a:rPr>
              <a:t/>
            </a:r>
            <a:br>
              <a:rPr lang="pl" dirty="0">
                <a:latin typeface="Courier New" pitchFamily="49" charset="0"/>
                <a:cs typeface="Courier New" pitchFamily="49" charset="0"/>
              </a:rPr>
            </a:br>
            <a:endParaRPr dirty="0"/>
          </a:p>
        </p:txBody>
      </p:sp>
      <p:sp>
        <p:nvSpPr>
          <p:cNvPr id="121" name="Shape 121"/>
          <p:cNvSpPr txBox="1">
            <a:spLocks noGrp="1"/>
          </p:cNvSpPr>
          <p:nvPr>
            <p:ph type="body" idx="1"/>
          </p:nvPr>
        </p:nvSpPr>
        <p:spPr>
          <a:xfrm>
            <a:off x="107504" y="1131590"/>
            <a:ext cx="2244076" cy="3437285"/>
          </a:xfrm>
          <a:prstGeom prst="rect">
            <a:avLst/>
          </a:prstGeom>
        </p:spPr>
        <p:txBody>
          <a:bodyPr spcFirstLastPara="1" wrap="square" lIns="91425" tIns="91425" rIns="91425" bIns="91425" anchor="t" anchorCtr="0">
            <a:noAutofit/>
          </a:bodyPr>
          <a:lstStyle/>
          <a:p>
            <a:pPr marL="342900">
              <a:spcAft>
                <a:spcPts val="1600"/>
              </a:spcAft>
            </a:pPr>
            <a:r>
              <a:rPr lang="pl-PL" dirty="0" err="1" smtClean="0">
                <a:latin typeface="Lato" pitchFamily="34" charset="0"/>
                <a:cs typeface="Lato" pitchFamily="34" charset="0"/>
              </a:rPr>
              <a:t>Pantheon</a:t>
            </a:r>
            <a:endParaRPr dirty="0">
              <a:latin typeface="Lato" pitchFamily="34" charset="0"/>
              <a:cs typeface="Lato" pitchFamily="34" charset="0"/>
            </a:endParaRPr>
          </a:p>
        </p:txBody>
      </p:sp>
      <p:pic>
        <p:nvPicPr>
          <p:cNvPr id="2" name="Obraz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1880" y="1347614"/>
            <a:ext cx="5184576" cy="345638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14811" y="267494"/>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pl" dirty="0" smtClean="0">
                <a:latin typeface="Courier New" pitchFamily="49" charset="0"/>
                <a:cs typeface="Courier New" pitchFamily="49" charset="0"/>
              </a:rPr>
              <a:t>People in Italy</a:t>
            </a:r>
            <a:endParaRPr dirty="0">
              <a:latin typeface="Courier New" pitchFamily="49" charset="0"/>
              <a:cs typeface="Courier New" pitchFamily="49" charset="0"/>
            </a:endParaRPr>
          </a:p>
        </p:txBody>
      </p:sp>
      <p:sp>
        <p:nvSpPr>
          <p:cNvPr id="127" name="Shape 127"/>
          <p:cNvSpPr txBox="1">
            <a:spLocks noGrp="1"/>
          </p:cNvSpPr>
          <p:nvPr>
            <p:ph type="body" idx="1"/>
          </p:nvPr>
        </p:nvSpPr>
        <p:spPr>
          <a:xfrm>
            <a:off x="251520" y="1203598"/>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pl" dirty="0" smtClean="0">
                <a:latin typeface="Lato" pitchFamily="34" charset="0"/>
                <a:cs typeface="Lato" pitchFamily="34" charset="0"/>
              </a:rPr>
              <a:t>From my aunt’s story, i can tell, that people in Italy are very sympathetic and helpful. Sometimes it seems like they are screaming each other during conversation, but they just talk so loudly. Italians like children, hence they let them just for everything. People there are really chaotic and they express their feelings.</a:t>
            </a:r>
            <a:endParaRPr dirty="0">
              <a:latin typeface="Lato" pitchFamily="34" charset="0"/>
              <a:cs typeface="Lato"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17568" y="267494"/>
            <a:ext cx="8520600" cy="5643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pl" dirty="0" smtClean="0">
                <a:latin typeface="Courier New" pitchFamily="49" charset="0"/>
                <a:cs typeface="Courier New" pitchFamily="49" charset="0"/>
              </a:rPr>
              <a:t>Basic phrases in Italian:</a:t>
            </a:r>
            <a:endParaRPr dirty="0">
              <a:latin typeface="Courier New" pitchFamily="49" charset="0"/>
              <a:cs typeface="Courier New" pitchFamily="49" charset="0"/>
            </a:endParaRPr>
          </a:p>
        </p:txBody>
      </p:sp>
      <p:sp>
        <p:nvSpPr>
          <p:cNvPr id="133" name="Shape 133"/>
          <p:cNvSpPr txBox="1">
            <a:spLocks noGrp="1"/>
          </p:cNvSpPr>
          <p:nvPr>
            <p:ph type="body" idx="1"/>
          </p:nvPr>
        </p:nvSpPr>
        <p:spPr>
          <a:xfrm>
            <a:off x="107504" y="1131590"/>
            <a:ext cx="8584500" cy="4647000"/>
          </a:xfrm>
          <a:prstGeom prst="rect">
            <a:avLst/>
          </a:prstGeom>
        </p:spPr>
        <p:txBody>
          <a:bodyPr spcFirstLastPara="1" wrap="square" lIns="91425" tIns="91425" rIns="91425" bIns="91425" anchor="t" anchorCtr="0">
            <a:noAutofit/>
          </a:bodyPr>
          <a:lstStyle/>
          <a:p>
            <a:pPr marL="0" lvl="0" indent="0">
              <a:spcAft>
                <a:spcPts val="1600"/>
              </a:spcAft>
              <a:buNone/>
            </a:pPr>
            <a:r>
              <a:rPr lang="pl" dirty="0" smtClean="0">
                <a:latin typeface="Lato" pitchFamily="34" charset="0"/>
                <a:cs typeface="Lato" pitchFamily="34" charset="0"/>
              </a:rPr>
              <a:t>*Yes-SI</a:t>
            </a:r>
            <a:r>
              <a:rPr lang="pl" dirty="0">
                <a:latin typeface="Lato" pitchFamily="34" charset="0"/>
                <a:cs typeface="Lato" pitchFamily="34" charset="0"/>
              </a:rPr>
              <a:t/>
            </a:r>
            <a:br>
              <a:rPr lang="pl" dirty="0">
                <a:latin typeface="Lato" pitchFamily="34" charset="0"/>
                <a:cs typeface="Lato" pitchFamily="34" charset="0"/>
              </a:rPr>
            </a:br>
            <a:r>
              <a:rPr lang="pl" dirty="0" smtClean="0">
                <a:latin typeface="Lato" pitchFamily="34" charset="0"/>
                <a:cs typeface="Lato" pitchFamily="34" charset="0"/>
              </a:rPr>
              <a:t>*No-NO</a:t>
            </a:r>
            <a:r>
              <a:rPr lang="pl" dirty="0">
                <a:latin typeface="Lato" pitchFamily="34" charset="0"/>
                <a:cs typeface="Lato" pitchFamily="34" charset="0"/>
              </a:rPr>
              <a:t/>
            </a:r>
            <a:br>
              <a:rPr lang="pl" dirty="0">
                <a:latin typeface="Lato" pitchFamily="34" charset="0"/>
                <a:cs typeface="Lato" pitchFamily="34" charset="0"/>
              </a:rPr>
            </a:br>
            <a:r>
              <a:rPr lang="pl" dirty="0" smtClean="0">
                <a:latin typeface="Lato" pitchFamily="34" charset="0"/>
                <a:cs typeface="Lato" pitchFamily="34" charset="0"/>
              </a:rPr>
              <a:t>*Please-PREGO</a:t>
            </a:r>
            <a:r>
              <a:rPr lang="pl" dirty="0">
                <a:latin typeface="Lato" pitchFamily="34" charset="0"/>
                <a:cs typeface="Lato" pitchFamily="34" charset="0"/>
              </a:rPr>
              <a:t/>
            </a:r>
            <a:br>
              <a:rPr lang="pl" dirty="0">
                <a:latin typeface="Lato" pitchFamily="34" charset="0"/>
                <a:cs typeface="Lato" pitchFamily="34" charset="0"/>
              </a:rPr>
            </a:br>
            <a:r>
              <a:rPr lang="pl" dirty="0" smtClean="0">
                <a:latin typeface="Lato" pitchFamily="34" charset="0"/>
                <a:cs typeface="Lato" pitchFamily="34" charset="0"/>
              </a:rPr>
              <a:t>*Thank you-GRAZIE </a:t>
            </a:r>
            <a:r>
              <a:rPr lang="pl" dirty="0">
                <a:latin typeface="Lato" pitchFamily="34" charset="0"/>
                <a:cs typeface="Lato" pitchFamily="34" charset="0"/>
              </a:rPr>
              <a:t/>
            </a:r>
            <a:br>
              <a:rPr lang="pl" dirty="0">
                <a:latin typeface="Lato" pitchFamily="34" charset="0"/>
                <a:cs typeface="Lato" pitchFamily="34" charset="0"/>
              </a:rPr>
            </a:br>
            <a:r>
              <a:rPr lang="pl" dirty="0" smtClean="0">
                <a:latin typeface="Lato" pitchFamily="34" charset="0"/>
                <a:cs typeface="Lato" pitchFamily="34" charset="0"/>
              </a:rPr>
              <a:t>*Sorry-SCUSI </a:t>
            </a:r>
            <a:r>
              <a:rPr lang="pl" dirty="0">
                <a:latin typeface="Lato" pitchFamily="34" charset="0"/>
                <a:cs typeface="Lato" pitchFamily="34" charset="0"/>
              </a:rPr>
              <a:t/>
            </a:r>
            <a:br>
              <a:rPr lang="pl" dirty="0">
                <a:latin typeface="Lato" pitchFamily="34" charset="0"/>
                <a:cs typeface="Lato" pitchFamily="34" charset="0"/>
              </a:rPr>
            </a:br>
            <a:r>
              <a:rPr lang="pl" dirty="0" smtClean="0">
                <a:latin typeface="Lato" pitchFamily="34" charset="0"/>
                <a:cs typeface="Lato" pitchFamily="34" charset="0"/>
              </a:rPr>
              <a:t>*Hi-CIAO</a:t>
            </a:r>
            <a:r>
              <a:rPr lang="pl" dirty="0">
                <a:latin typeface="Lato" pitchFamily="34" charset="0"/>
                <a:cs typeface="Lato" pitchFamily="34" charset="0"/>
              </a:rPr>
              <a:t/>
            </a:r>
            <a:br>
              <a:rPr lang="pl" dirty="0">
                <a:latin typeface="Lato" pitchFamily="34" charset="0"/>
                <a:cs typeface="Lato" pitchFamily="34" charset="0"/>
              </a:rPr>
            </a:br>
            <a:r>
              <a:rPr lang="pl" dirty="0" smtClean="0">
                <a:latin typeface="Lato" pitchFamily="34" charset="0"/>
                <a:cs typeface="Lato" pitchFamily="34" charset="0"/>
              </a:rPr>
              <a:t>*Good </a:t>
            </a:r>
            <a:r>
              <a:rPr lang="pl" dirty="0" smtClean="0">
                <a:latin typeface="Lato" pitchFamily="34" charset="0"/>
                <a:cs typeface="Lato" pitchFamily="34" charset="0"/>
              </a:rPr>
              <a:t>morning/afternoon/evening- </a:t>
            </a:r>
            <a:r>
              <a:rPr lang="pl" dirty="0" smtClean="0">
                <a:latin typeface="Lato" pitchFamily="34" charset="0"/>
                <a:cs typeface="Lato" pitchFamily="34" charset="0"/>
              </a:rPr>
              <a:t>B</a:t>
            </a:r>
            <a:r>
              <a:rPr lang="pl-PL" dirty="0" smtClean="0">
                <a:latin typeface="Lato" pitchFamily="34" charset="0"/>
                <a:cs typeface="Lato" pitchFamily="34" charset="0"/>
              </a:rPr>
              <a:t>UONGIORNO</a:t>
            </a:r>
            <a:r>
              <a:rPr lang="pl" dirty="0">
                <a:latin typeface="Lato" pitchFamily="34" charset="0"/>
                <a:cs typeface="Lato" pitchFamily="34" charset="0"/>
              </a:rPr>
              <a:t/>
            </a:r>
            <a:br>
              <a:rPr lang="pl" dirty="0">
                <a:latin typeface="Lato" pitchFamily="34" charset="0"/>
                <a:cs typeface="Lato" pitchFamily="34" charset="0"/>
              </a:rPr>
            </a:br>
            <a:r>
              <a:rPr lang="pl" dirty="0" smtClean="0">
                <a:latin typeface="Lato" pitchFamily="34" charset="0"/>
                <a:cs typeface="Lato" pitchFamily="34" charset="0"/>
              </a:rPr>
              <a:t>*Good Bye-ARRIVEDERCI</a:t>
            </a:r>
            <a:r>
              <a:rPr lang="pl" dirty="0">
                <a:latin typeface="Lato" pitchFamily="34" charset="0"/>
                <a:cs typeface="Lato" pitchFamily="34" charset="0"/>
              </a:rPr>
              <a:t/>
            </a:r>
            <a:br>
              <a:rPr lang="pl" dirty="0">
                <a:latin typeface="Lato" pitchFamily="34" charset="0"/>
                <a:cs typeface="Lato" pitchFamily="34" charset="0"/>
              </a:rPr>
            </a:br>
            <a:r>
              <a:rPr lang="pl" dirty="0" smtClean="0">
                <a:latin typeface="Lato" pitchFamily="34" charset="0"/>
                <a:cs typeface="Lato" pitchFamily="34" charset="0"/>
              </a:rPr>
              <a:t>*How are you?-</a:t>
            </a:r>
            <a:r>
              <a:rPr lang="pl" dirty="0">
                <a:latin typeface="Lato" pitchFamily="34" charset="0"/>
                <a:cs typeface="Lato" pitchFamily="34" charset="0"/>
              </a:rPr>
              <a:t>COME VA?</a:t>
            </a:r>
            <a:br>
              <a:rPr lang="pl" dirty="0">
                <a:latin typeface="Lato" pitchFamily="34" charset="0"/>
                <a:cs typeface="Lato" pitchFamily="34" charset="0"/>
              </a:rPr>
            </a:br>
            <a:r>
              <a:rPr lang="pl" dirty="0" smtClean="0">
                <a:latin typeface="Lato" pitchFamily="34" charset="0"/>
                <a:cs typeface="Lato" pitchFamily="34" charset="0"/>
              </a:rPr>
              <a:t>Something for boys, Hai un Beli Occhi- You’ve got beautifull eyes</a:t>
            </a:r>
            <a:endParaRPr dirty="0">
              <a:latin typeface="Lato" pitchFamily="34" charset="0"/>
              <a:cs typeface="Lato"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0" y="51470"/>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pl" dirty="0" smtClean="0">
                <a:latin typeface="Courier New" pitchFamily="49" charset="0"/>
                <a:cs typeface="Courier New" pitchFamily="49" charset="0"/>
              </a:rPr>
              <a:t>Places, which i would like to visit:</a:t>
            </a:r>
            <a:r>
              <a:rPr lang="pl" dirty="0">
                <a:latin typeface="Courier New" pitchFamily="49" charset="0"/>
                <a:cs typeface="Courier New" pitchFamily="49" charset="0"/>
              </a:rPr>
              <a:t/>
            </a:r>
            <a:br>
              <a:rPr lang="pl" dirty="0">
                <a:latin typeface="Courier New" pitchFamily="49" charset="0"/>
                <a:cs typeface="Courier New" pitchFamily="49" charset="0"/>
              </a:rPr>
            </a:br>
            <a:endParaRPr dirty="0">
              <a:latin typeface="Courier New" pitchFamily="49" charset="0"/>
              <a:cs typeface="Courier New" pitchFamily="49" charset="0"/>
            </a:endParaRPr>
          </a:p>
        </p:txBody>
      </p:sp>
      <p:sp>
        <p:nvSpPr>
          <p:cNvPr id="139" name="Shape 139"/>
          <p:cNvSpPr txBox="1">
            <a:spLocks noGrp="1"/>
          </p:cNvSpPr>
          <p:nvPr>
            <p:ph type="body" idx="1"/>
          </p:nvPr>
        </p:nvSpPr>
        <p:spPr>
          <a:xfrm>
            <a:off x="107504" y="1203598"/>
            <a:ext cx="8520600" cy="3416400"/>
          </a:xfrm>
          <a:prstGeom prst="rect">
            <a:avLst/>
          </a:prstGeom>
        </p:spPr>
        <p:txBody>
          <a:bodyPr spcFirstLastPara="1" wrap="square" lIns="91425" tIns="91425" rIns="91425" bIns="91425" anchor="t" anchorCtr="0">
            <a:noAutofit/>
          </a:bodyPr>
          <a:lstStyle/>
          <a:p>
            <a:pPr marL="342900">
              <a:spcAft>
                <a:spcPts val="1600"/>
              </a:spcAft>
            </a:pPr>
            <a:r>
              <a:rPr lang="pl" dirty="0" smtClean="0">
                <a:latin typeface="Lato" pitchFamily="34" charset="0"/>
                <a:cs typeface="Lato" pitchFamily="34" charset="0"/>
              </a:rPr>
              <a:t>Venice</a:t>
            </a:r>
            <a:r>
              <a:rPr lang="pl" dirty="0"/>
              <a:t/>
            </a:r>
            <a:br>
              <a:rPr lang="pl" dirty="0"/>
            </a:br>
            <a:endParaRPr dirty="0"/>
          </a:p>
        </p:txBody>
      </p:sp>
      <p:pic>
        <p:nvPicPr>
          <p:cNvPr id="2" name="Obraz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3888" y="1347614"/>
            <a:ext cx="5256584" cy="350614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715" y="51470"/>
            <a:ext cx="8520600" cy="572700"/>
          </a:xfrm>
        </p:spPr>
        <p:txBody>
          <a:bodyPr>
            <a:noAutofit/>
          </a:bodyPr>
          <a:lstStyle/>
          <a:p>
            <a:r>
              <a:rPr lang="pl" dirty="0">
                <a:latin typeface="Courier New" pitchFamily="49" charset="0"/>
                <a:cs typeface="Courier New" pitchFamily="49" charset="0"/>
              </a:rPr>
              <a:t>Places, which i would like to </a:t>
            </a:r>
            <a:r>
              <a:rPr lang="pl" dirty="0" smtClean="0">
                <a:latin typeface="Courier New" pitchFamily="49" charset="0"/>
                <a:cs typeface="Courier New" pitchFamily="49" charset="0"/>
              </a:rPr>
              <a:t>visit:</a:t>
            </a:r>
            <a:r>
              <a:rPr lang="pl" dirty="0">
                <a:latin typeface="Courier New" pitchFamily="49" charset="0"/>
                <a:cs typeface="Courier New" pitchFamily="49" charset="0"/>
              </a:rPr>
              <a:t/>
            </a:r>
            <a:br>
              <a:rPr lang="pl" dirty="0">
                <a:latin typeface="Courier New" pitchFamily="49" charset="0"/>
                <a:cs typeface="Courier New" pitchFamily="49" charset="0"/>
              </a:rPr>
            </a:br>
            <a:endParaRPr lang="pl-PL" dirty="0"/>
          </a:p>
        </p:txBody>
      </p:sp>
      <p:sp>
        <p:nvSpPr>
          <p:cNvPr id="3" name="Symbol zastępczy tekstu 2"/>
          <p:cNvSpPr>
            <a:spLocks noGrp="1"/>
          </p:cNvSpPr>
          <p:nvPr>
            <p:ph type="body" idx="1"/>
          </p:nvPr>
        </p:nvSpPr>
        <p:spPr>
          <a:xfrm>
            <a:off x="0" y="1131590"/>
            <a:ext cx="8520600" cy="3416400"/>
          </a:xfrm>
        </p:spPr>
        <p:txBody>
          <a:bodyPr>
            <a:normAutofit/>
          </a:bodyPr>
          <a:lstStyle/>
          <a:p>
            <a:r>
              <a:rPr lang="pl-PL" dirty="0" err="1" smtClean="0">
                <a:latin typeface="Lato" pitchFamily="34" charset="0"/>
                <a:cs typeface="Lato" pitchFamily="34" charset="0"/>
              </a:rPr>
              <a:t>Sicilia</a:t>
            </a:r>
            <a:endParaRPr lang="pl-PL" dirty="0">
              <a:latin typeface="Lato" pitchFamily="34" charset="0"/>
              <a:cs typeface="Lato" pitchFamily="34" charset="0"/>
            </a:endParaRPr>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3848" y="1275606"/>
            <a:ext cx="5608866" cy="3609612"/>
          </a:xfrm>
          <a:prstGeom prst="rect">
            <a:avLst/>
          </a:prstGeom>
        </p:spPr>
      </p:pic>
    </p:spTree>
    <p:extLst>
      <p:ext uri="{BB962C8B-B14F-4D97-AF65-F5344CB8AC3E}">
        <p14:creationId xmlns:p14="http://schemas.microsoft.com/office/powerpoint/2010/main" val="369279522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5338" y="267494"/>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pl-PL" dirty="0" smtClean="0">
                <a:latin typeface="Courier New" pitchFamily="49" charset="0"/>
                <a:cs typeface="Courier New" pitchFamily="49" charset="0"/>
              </a:rPr>
              <a:t>Map, </a:t>
            </a:r>
            <a:r>
              <a:rPr lang="pl-PL" dirty="0" err="1" smtClean="0">
                <a:latin typeface="Courier New" pitchFamily="49" charset="0"/>
                <a:cs typeface="Courier New" pitchFamily="49" charset="0"/>
              </a:rPr>
              <a:t>emblem</a:t>
            </a:r>
            <a:r>
              <a:rPr lang="pl-PL" dirty="0" smtClean="0">
                <a:latin typeface="Courier New" pitchFamily="49" charset="0"/>
                <a:cs typeface="Courier New" pitchFamily="49" charset="0"/>
              </a:rPr>
              <a:t> and flag</a:t>
            </a:r>
            <a:endParaRPr dirty="0">
              <a:latin typeface="Courier New" pitchFamily="49" charset="0"/>
              <a:cs typeface="Courier New" pitchFamily="49" charset="0"/>
            </a:endParaRPr>
          </a:p>
        </p:txBody>
      </p:sp>
      <p:pic>
        <p:nvPicPr>
          <p:cNvPr id="2" name="Obraz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340985"/>
            <a:ext cx="2774632" cy="3271292"/>
          </a:xfrm>
          <a:prstGeom prst="rect">
            <a:avLst/>
          </a:prstGeom>
        </p:spPr>
      </p:pic>
      <p:pic>
        <p:nvPicPr>
          <p:cNvPr id="3" name="Obraz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9832" y="1635646"/>
            <a:ext cx="2580135" cy="2911252"/>
          </a:xfrm>
          <a:prstGeom prst="rect">
            <a:avLst/>
          </a:prstGeom>
        </p:spPr>
      </p:pic>
      <p:pic>
        <p:nvPicPr>
          <p:cNvPr id="4" name="Obraz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96136" y="1985759"/>
            <a:ext cx="3066394" cy="204375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51470"/>
            <a:ext cx="8520600" cy="572700"/>
          </a:xfrm>
        </p:spPr>
        <p:txBody>
          <a:bodyPr>
            <a:noAutofit/>
          </a:bodyPr>
          <a:lstStyle/>
          <a:p>
            <a:r>
              <a:rPr lang="pl" dirty="0">
                <a:latin typeface="Courier New" pitchFamily="49" charset="0"/>
                <a:cs typeface="Courier New" pitchFamily="49" charset="0"/>
              </a:rPr>
              <a:t>Places, which i would like to </a:t>
            </a:r>
            <a:r>
              <a:rPr lang="pl" dirty="0" smtClean="0">
                <a:latin typeface="Courier New" pitchFamily="49" charset="0"/>
                <a:cs typeface="Courier New" pitchFamily="49" charset="0"/>
              </a:rPr>
              <a:t>visit:</a:t>
            </a:r>
            <a:r>
              <a:rPr lang="pl" dirty="0">
                <a:latin typeface="Courier New" pitchFamily="49" charset="0"/>
                <a:cs typeface="Courier New" pitchFamily="49" charset="0"/>
              </a:rPr>
              <a:t/>
            </a:r>
            <a:br>
              <a:rPr lang="pl" dirty="0">
                <a:latin typeface="Courier New" pitchFamily="49" charset="0"/>
                <a:cs typeface="Courier New" pitchFamily="49" charset="0"/>
              </a:rPr>
            </a:br>
            <a:endParaRPr lang="pl-PL" dirty="0"/>
          </a:p>
        </p:txBody>
      </p:sp>
      <p:sp>
        <p:nvSpPr>
          <p:cNvPr id="3" name="Symbol zastępczy tekstu 2"/>
          <p:cNvSpPr>
            <a:spLocks noGrp="1"/>
          </p:cNvSpPr>
          <p:nvPr>
            <p:ph type="body" idx="1"/>
          </p:nvPr>
        </p:nvSpPr>
        <p:spPr>
          <a:xfrm>
            <a:off x="0" y="1131590"/>
            <a:ext cx="8520600" cy="3416400"/>
          </a:xfrm>
        </p:spPr>
        <p:txBody>
          <a:bodyPr>
            <a:normAutofit/>
          </a:bodyPr>
          <a:lstStyle/>
          <a:p>
            <a:r>
              <a:rPr lang="pl-PL" dirty="0" err="1" smtClean="0">
                <a:latin typeface="Lato" pitchFamily="34" charset="0"/>
                <a:cs typeface="Lato" pitchFamily="34" charset="0"/>
              </a:rPr>
              <a:t>Cinque</a:t>
            </a:r>
            <a:r>
              <a:rPr lang="pl-PL" dirty="0" smtClean="0">
                <a:latin typeface="Lato" pitchFamily="34" charset="0"/>
                <a:cs typeface="Lato" pitchFamily="34" charset="0"/>
              </a:rPr>
              <a:t> Terre</a:t>
            </a:r>
            <a:endParaRPr lang="pl-PL" dirty="0">
              <a:latin typeface="Lato" pitchFamily="34" charset="0"/>
              <a:cs typeface="Lato" pitchFamily="34" charset="0"/>
            </a:endParaRPr>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0" y="1347614"/>
            <a:ext cx="5237491" cy="3426874"/>
          </a:xfrm>
          <a:prstGeom prst="rect">
            <a:avLst/>
          </a:prstGeom>
        </p:spPr>
      </p:pic>
    </p:spTree>
    <p:extLst>
      <p:ext uri="{BB962C8B-B14F-4D97-AF65-F5344CB8AC3E}">
        <p14:creationId xmlns:p14="http://schemas.microsoft.com/office/powerpoint/2010/main" val="285877468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251520" y="195486"/>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pl" dirty="0" smtClean="0">
                <a:latin typeface="Courier New" pitchFamily="49" charset="0"/>
                <a:cs typeface="Courier New" pitchFamily="49" charset="0"/>
              </a:rPr>
              <a:t>Thank you for your attention!</a:t>
            </a:r>
            <a:endParaRPr dirty="0">
              <a:latin typeface="Courier New" pitchFamily="49" charset="0"/>
              <a:cs typeface="Courier New" pitchFamily="49" charset="0"/>
            </a:endParaRPr>
          </a:p>
        </p:txBody>
      </p:sp>
      <p:sp>
        <p:nvSpPr>
          <p:cNvPr id="145" name="Shape 145"/>
          <p:cNvSpPr txBox="1">
            <a:spLocks noGrp="1"/>
          </p:cNvSpPr>
          <p:nvPr>
            <p:ph type="body" idx="1"/>
          </p:nvPr>
        </p:nvSpPr>
        <p:spPr>
          <a:xfrm>
            <a:off x="1475656" y="2571750"/>
            <a:ext cx="7284636" cy="3077245"/>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pl" dirty="0"/>
              <a:t>   </a:t>
            </a:r>
            <a:br>
              <a:rPr lang="pl" dirty="0"/>
            </a:br>
            <a:r>
              <a:rPr lang="pl" dirty="0"/>
              <a:t/>
            </a:r>
            <a:br>
              <a:rPr lang="pl" dirty="0"/>
            </a:br>
            <a:r>
              <a:rPr lang="pl" dirty="0"/>
              <a:t/>
            </a:r>
            <a:br>
              <a:rPr lang="pl" dirty="0"/>
            </a:br>
            <a:r>
              <a:rPr lang="pl" dirty="0"/>
              <a:t/>
            </a:r>
            <a:br>
              <a:rPr lang="pl" dirty="0"/>
            </a:br>
            <a:r>
              <a:rPr lang="pl" dirty="0">
                <a:latin typeface="Lato" pitchFamily="34" charset="0"/>
                <a:cs typeface="Lato" pitchFamily="34" charset="0"/>
              </a:rPr>
              <a:t>                                               </a:t>
            </a:r>
            <a:r>
              <a:rPr lang="pl" dirty="0" smtClean="0">
                <a:latin typeface="Lato" pitchFamily="34" charset="0"/>
                <a:cs typeface="Lato" pitchFamily="34" charset="0"/>
              </a:rPr>
              <a:t>Made by:</a:t>
            </a:r>
            <a:r>
              <a:rPr lang="pl" dirty="0">
                <a:latin typeface="Lato" pitchFamily="34" charset="0"/>
                <a:cs typeface="Lato" pitchFamily="34" charset="0"/>
              </a:rPr>
              <a:t/>
            </a:r>
            <a:br>
              <a:rPr lang="pl" dirty="0">
                <a:latin typeface="Lato" pitchFamily="34" charset="0"/>
                <a:cs typeface="Lato" pitchFamily="34" charset="0"/>
              </a:rPr>
            </a:br>
            <a:r>
              <a:rPr lang="pl" dirty="0">
                <a:latin typeface="Lato" pitchFamily="34" charset="0"/>
                <a:cs typeface="Lato" pitchFamily="34" charset="0"/>
              </a:rPr>
              <a:t>                                              Kinga Tworek kl II TWŻ</a:t>
            </a:r>
            <a:endParaRPr dirty="0">
              <a:latin typeface="Lato" pitchFamily="34" charset="0"/>
              <a:cs typeface="Lato"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0" y="267494"/>
            <a:ext cx="8724796"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pl" dirty="0" smtClean="0">
                <a:latin typeface="Courier New" pitchFamily="49" charset="0"/>
                <a:cs typeface="Courier New" pitchFamily="49" charset="0"/>
              </a:rPr>
              <a:t>Basic information about Italy</a:t>
            </a:r>
            <a:r>
              <a:rPr lang="pl" dirty="0" smtClean="0"/>
              <a:t> </a:t>
            </a:r>
            <a:endParaRPr dirty="0"/>
          </a:p>
        </p:txBody>
      </p:sp>
      <p:sp>
        <p:nvSpPr>
          <p:cNvPr id="67" name="Shape 67"/>
          <p:cNvSpPr txBox="1">
            <a:spLocks noGrp="1"/>
          </p:cNvSpPr>
          <p:nvPr>
            <p:ph type="body" idx="1"/>
          </p:nvPr>
        </p:nvSpPr>
        <p:spPr>
          <a:xfrm>
            <a:off x="107504" y="1131590"/>
            <a:ext cx="8520600" cy="3416400"/>
          </a:xfrm>
          <a:prstGeom prst="rect">
            <a:avLst/>
          </a:prstGeom>
        </p:spPr>
        <p:txBody>
          <a:bodyPr spcFirstLastPara="1" wrap="square" lIns="91425" tIns="91425" rIns="91425" bIns="91425" anchor="t" anchorCtr="0">
            <a:noAutofit/>
          </a:bodyPr>
          <a:lstStyle/>
          <a:p>
            <a:pPr marL="0" indent="0">
              <a:spcAft>
                <a:spcPts val="1600"/>
              </a:spcAft>
              <a:buNone/>
            </a:pPr>
            <a:r>
              <a:rPr lang="pl" dirty="0" smtClean="0">
                <a:latin typeface="Lato" pitchFamily="34" charset="0"/>
                <a:cs typeface="Lato" pitchFamily="34" charset="0"/>
              </a:rPr>
              <a:t>It is a country located in south Europe, on </a:t>
            </a:r>
            <a:r>
              <a:rPr lang="pl-PL" dirty="0" err="1" smtClean="0">
                <a:latin typeface="Lato" pitchFamily="34" charset="0"/>
                <a:cs typeface="Lato" pitchFamily="34" charset="0"/>
              </a:rPr>
              <a:t>Apennine</a:t>
            </a:r>
            <a:r>
              <a:rPr lang="pl-PL" dirty="0" smtClean="0">
                <a:latin typeface="Lato" pitchFamily="34" charset="0"/>
                <a:cs typeface="Lato" pitchFamily="34" charset="0"/>
              </a:rPr>
              <a:t> </a:t>
            </a:r>
            <a:r>
              <a:rPr lang="pl-PL" dirty="0" err="1">
                <a:latin typeface="Lato" pitchFamily="34" charset="0"/>
                <a:cs typeface="Lato" pitchFamily="34" charset="0"/>
              </a:rPr>
              <a:t>P</a:t>
            </a:r>
            <a:r>
              <a:rPr lang="pl-PL" dirty="0" err="1" smtClean="0">
                <a:latin typeface="Lato" pitchFamily="34" charset="0"/>
                <a:cs typeface="Lato" pitchFamily="34" charset="0"/>
              </a:rPr>
              <a:t>eninsula</a:t>
            </a:r>
            <a:r>
              <a:rPr lang="pl" dirty="0" smtClean="0">
                <a:latin typeface="Lato" pitchFamily="34" charset="0"/>
                <a:cs typeface="Lato" pitchFamily="34" charset="0"/>
              </a:rPr>
              <a:t>, which is a </a:t>
            </a:r>
            <a:r>
              <a:rPr lang="en-US" dirty="0" smtClean="0">
                <a:latin typeface="Lato" pitchFamily="34" charset="0"/>
                <a:cs typeface="Lato" pitchFamily="34" charset="0"/>
              </a:rPr>
              <a:t>member </a:t>
            </a:r>
            <a:r>
              <a:rPr lang="en-US" dirty="0">
                <a:latin typeface="Lato" pitchFamily="34" charset="0"/>
                <a:cs typeface="Lato" pitchFamily="34" charset="0"/>
              </a:rPr>
              <a:t>of the European Union</a:t>
            </a:r>
            <a:r>
              <a:rPr lang="pl" dirty="0" smtClean="0">
                <a:latin typeface="Lato" pitchFamily="34" charset="0"/>
                <a:cs typeface="Lato" pitchFamily="34" charset="0"/>
              </a:rPr>
              <a:t>.</a:t>
            </a:r>
          </a:p>
          <a:p>
            <a:pPr marL="342900">
              <a:spcAft>
                <a:spcPts val="1600"/>
              </a:spcAft>
            </a:pPr>
            <a:r>
              <a:rPr lang="pl" dirty="0" smtClean="0">
                <a:latin typeface="Lato" pitchFamily="34" charset="0"/>
                <a:cs typeface="Lato" pitchFamily="34" charset="0"/>
              </a:rPr>
              <a:t>Capitalcity: Rome</a:t>
            </a:r>
          </a:p>
          <a:p>
            <a:pPr marL="342900">
              <a:spcAft>
                <a:spcPts val="1600"/>
              </a:spcAft>
            </a:pPr>
            <a:r>
              <a:rPr lang="pl" dirty="0" smtClean="0">
                <a:latin typeface="Lato" pitchFamily="34" charset="0"/>
                <a:cs typeface="Lato" pitchFamily="34" charset="0"/>
              </a:rPr>
              <a:t>Offical language: Italian</a:t>
            </a:r>
          </a:p>
          <a:p>
            <a:pPr marL="342900">
              <a:spcAft>
                <a:spcPts val="1600"/>
              </a:spcAft>
            </a:pPr>
            <a:r>
              <a:rPr lang="pl" dirty="0" smtClean="0">
                <a:latin typeface="Lato" pitchFamily="34" charset="0"/>
                <a:cs typeface="Lato" pitchFamily="34" charset="0"/>
              </a:rPr>
              <a:t>Population: 60,7 mln</a:t>
            </a:r>
          </a:p>
          <a:p>
            <a:pPr marL="342900">
              <a:spcAft>
                <a:spcPts val="1600"/>
              </a:spcAft>
            </a:pPr>
            <a:r>
              <a:rPr lang="pl" dirty="0" smtClean="0">
                <a:latin typeface="Lato" pitchFamily="34" charset="0"/>
                <a:cs typeface="Lato" pitchFamily="34" charset="0"/>
              </a:rPr>
              <a:t>Surface: 301.340 km</a:t>
            </a:r>
            <a:r>
              <a:rPr lang="pl" baseline="40000" dirty="0" smtClean="0">
                <a:latin typeface="Lato" pitchFamily="34" charset="0"/>
                <a:cs typeface="Lato" pitchFamily="34" charset="0"/>
              </a:rPr>
              <a:t>2</a:t>
            </a:r>
          </a:p>
          <a:p>
            <a:pPr marL="342900">
              <a:spcAft>
                <a:spcPts val="1600"/>
              </a:spcAft>
            </a:pPr>
            <a:r>
              <a:rPr lang="pl" dirty="0" smtClean="0">
                <a:latin typeface="Lato" pitchFamily="34" charset="0"/>
                <a:cs typeface="Lato" pitchFamily="34" charset="0"/>
              </a:rPr>
              <a:t>Currency: Euro €</a:t>
            </a:r>
            <a:endParaRPr lang="pl" dirty="0">
              <a:latin typeface="Lato" pitchFamily="34" charset="0"/>
              <a:cs typeface="Lato" pitchFamily="34" charset="0"/>
            </a:endParaRPr>
          </a:p>
          <a:p>
            <a:pPr marL="342900">
              <a:spcAft>
                <a:spcPts val="1600"/>
              </a:spcAft>
            </a:pPr>
            <a:r>
              <a:rPr lang="pl" dirty="0" smtClean="0">
                <a:latin typeface="Lato" pitchFamily="34" charset="0"/>
                <a:cs typeface="Lato" pitchFamily="34" charset="0"/>
              </a:rPr>
              <a:t>Faith: </a:t>
            </a:r>
            <a:r>
              <a:rPr lang="pl-PL" dirty="0" err="1" smtClean="0">
                <a:latin typeface="Lato" pitchFamily="34" charset="0"/>
                <a:cs typeface="Lato" pitchFamily="34" charset="0"/>
              </a:rPr>
              <a:t>Catholicism</a:t>
            </a:r>
            <a:r>
              <a:rPr lang="pl-PL" dirty="0" smtClean="0">
                <a:latin typeface="Lato" pitchFamily="34" charset="0"/>
                <a:cs typeface="Lato" pitchFamily="34" charset="0"/>
              </a:rPr>
              <a:t> (83.2%</a:t>
            </a:r>
            <a:r>
              <a:rPr lang="pl-PL" dirty="0" smtClean="0">
                <a:latin typeface="Courier New" pitchFamily="49" charset="0"/>
                <a:cs typeface="Courier New" pitchFamily="49" charset="0"/>
              </a:rPr>
              <a:t>)</a:t>
            </a:r>
            <a:endParaRPr dirty="0">
              <a:latin typeface="Courier New" pitchFamily="49" charset="0"/>
              <a:cs typeface="Courier New"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0" y="267494"/>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pl" dirty="0" smtClean="0">
                <a:latin typeface="Courier New" pitchFamily="49" charset="0"/>
                <a:cs typeface="Courier New" pitchFamily="49" charset="0"/>
              </a:rPr>
              <a:t>The biggest cities in Italy:</a:t>
            </a:r>
            <a:endParaRPr dirty="0">
              <a:latin typeface="Courier New" pitchFamily="49" charset="0"/>
              <a:cs typeface="Courier New" pitchFamily="49" charset="0"/>
            </a:endParaRPr>
          </a:p>
        </p:txBody>
      </p:sp>
      <p:sp>
        <p:nvSpPr>
          <p:cNvPr id="73" name="Shape 73"/>
          <p:cNvSpPr txBox="1">
            <a:spLocks noGrp="1"/>
          </p:cNvSpPr>
          <p:nvPr>
            <p:ph type="body" idx="1"/>
          </p:nvPr>
        </p:nvSpPr>
        <p:spPr>
          <a:xfrm>
            <a:off x="107504" y="1131590"/>
            <a:ext cx="8520600" cy="3416400"/>
          </a:xfrm>
          <a:prstGeom prst="rect">
            <a:avLst/>
          </a:prstGeom>
        </p:spPr>
        <p:txBody>
          <a:bodyPr spcFirstLastPara="1" wrap="square" lIns="91425" tIns="91425" rIns="91425" bIns="91425" anchor="t" anchorCtr="0">
            <a:noAutofit/>
          </a:bodyPr>
          <a:lstStyle/>
          <a:p>
            <a:pPr marL="342900">
              <a:spcAft>
                <a:spcPts val="1600"/>
              </a:spcAft>
            </a:pPr>
            <a:r>
              <a:rPr lang="pl" dirty="0" smtClean="0">
                <a:latin typeface="Lato" pitchFamily="34" charset="0"/>
                <a:cs typeface="Lato" pitchFamily="34" charset="0"/>
              </a:rPr>
              <a:t>Rome</a:t>
            </a:r>
          </a:p>
          <a:p>
            <a:pPr marL="342900">
              <a:spcAft>
                <a:spcPts val="1600"/>
              </a:spcAft>
            </a:pPr>
            <a:endParaRPr lang="pl" dirty="0"/>
          </a:p>
          <a:p>
            <a:pPr marL="342900">
              <a:spcAft>
                <a:spcPts val="1600"/>
              </a:spcAft>
            </a:pPr>
            <a:endParaRPr lang="pl" dirty="0" smtClean="0"/>
          </a:p>
          <a:p>
            <a:pPr marL="0" indent="0">
              <a:spcAft>
                <a:spcPts val="1600"/>
              </a:spcAft>
              <a:buNone/>
            </a:pPr>
            <a:endParaRPr lang="pl" dirty="0" smtClean="0"/>
          </a:p>
          <a:p>
            <a:pPr marL="0" indent="0">
              <a:spcAft>
                <a:spcPts val="1600"/>
              </a:spcAft>
              <a:buNone/>
            </a:pPr>
            <a:endParaRPr lang="pl" dirty="0" smtClean="0"/>
          </a:p>
          <a:p>
            <a:pPr marL="0" indent="0">
              <a:spcAft>
                <a:spcPts val="1600"/>
              </a:spcAft>
              <a:buNone/>
            </a:pPr>
            <a:endParaRPr lang="pl" dirty="0" smtClean="0"/>
          </a:p>
          <a:p>
            <a:pPr marL="0" indent="0">
              <a:spcAft>
                <a:spcPts val="1600"/>
              </a:spcAft>
              <a:buNone/>
            </a:pPr>
            <a:endParaRPr lang="pl" dirty="0" smtClean="0"/>
          </a:p>
          <a:p>
            <a:pPr marL="0" indent="0">
              <a:spcAft>
                <a:spcPts val="1600"/>
              </a:spcAft>
              <a:buNone/>
            </a:pPr>
            <a:r>
              <a:rPr lang="pl" dirty="0"/>
              <a:t/>
            </a:r>
            <a:br>
              <a:rPr lang="pl" dirty="0"/>
            </a:br>
            <a:endParaRPr dirty="0"/>
          </a:p>
        </p:txBody>
      </p:sp>
      <p:pic>
        <p:nvPicPr>
          <p:cNvPr id="3" name="Obraz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9872" y="1347614"/>
            <a:ext cx="5256584" cy="350438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267494"/>
            <a:ext cx="8520600" cy="572700"/>
          </a:xfrm>
        </p:spPr>
        <p:txBody>
          <a:bodyPr>
            <a:noAutofit/>
          </a:bodyPr>
          <a:lstStyle/>
          <a:p>
            <a:r>
              <a:rPr lang="pl" dirty="0">
                <a:latin typeface="Courier New" pitchFamily="49" charset="0"/>
                <a:cs typeface="Courier New" pitchFamily="49" charset="0"/>
              </a:rPr>
              <a:t>The biggest cities in </a:t>
            </a:r>
            <a:r>
              <a:rPr lang="pl" dirty="0" smtClean="0">
                <a:latin typeface="Courier New" pitchFamily="49" charset="0"/>
                <a:cs typeface="Courier New" pitchFamily="49" charset="0"/>
              </a:rPr>
              <a:t>Italy:</a:t>
            </a:r>
            <a:endParaRPr lang="pl-PL" dirty="0">
              <a:latin typeface="Courier New" pitchFamily="49" charset="0"/>
              <a:cs typeface="Courier New" pitchFamily="49" charset="0"/>
            </a:endParaRPr>
          </a:p>
        </p:txBody>
      </p:sp>
      <p:sp>
        <p:nvSpPr>
          <p:cNvPr id="3" name="Symbol zastępczy tekstu 2"/>
          <p:cNvSpPr>
            <a:spLocks noGrp="1"/>
          </p:cNvSpPr>
          <p:nvPr>
            <p:ph type="body" idx="1"/>
          </p:nvPr>
        </p:nvSpPr>
        <p:spPr>
          <a:xfrm>
            <a:off x="-36512" y="1131590"/>
            <a:ext cx="8520600" cy="3416400"/>
          </a:xfrm>
        </p:spPr>
        <p:txBody>
          <a:bodyPr>
            <a:normAutofit/>
          </a:bodyPr>
          <a:lstStyle/>
          <a:p>
            <a:r>
              <a:rPr lang="pl-PL" dirty="0" smtClean="0">
                <a:latin typeface="Lato" pitchFamily="34" charset="0"/>
                <a:cs typeface="Lato" pitchFamily="34" charset="0"/>
              </a:rPr>
              <a:t>Milan</a:t>
            </a:r>
            <a:endParaRPr lang="pl-PL" dirty="0">
              <a:latin typeface="Lato" pitchFamily="34" charset="0"/>
              <a:cs typeface="Lato" pitchFamily="34" charset="0"/>
            </a:endParaRPr>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696" y="1702392"/>
            <a:ext cx="7128791" cy="3255155"/>
          </a:xfrm>
          <a:prstGeom prst="rect">
            <a:avLst/>
          </a:prstGeom>
        </p:spPr>
      </p:pic>
    </p:spTree>
    <p:extLst>
      <p:ext uri="{BB962C8B-B14F-4D97-AF65-F5344CB8AC3E}">
        <p14:creationId xmlns:p14="http://schemas.microsoft.com/office/powerpoint/2010/main" val="185257836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267494"/>
            <a:ext cx="8520600" cy="572700"/>
          </a:xfrm>
        </p:spPr>
        <p:txBody>
          <a:bodyPr>
            <a:noAutofit/>
          </a:bodyPr>
          <a:lstStyle/>
          <a:p>
            <a:r>
              <a:rPr lang="pl" dirty="0">
                <a:latin typeface="Courier New" pitchFamily="49" charset="0"/>
                <a:cs typeface="Courier New" pitchFamily="49" charset="0"/>
              </a:rPr>
              <a:t>The biggest cities in </a:t>
            </a:r>
            <a:r>
              <a:rPr lang="pl" dirty="0" smtClean="0">
                <a:latin typeface="Courier New" pitchFamily="49" charset="0"/>
                <a:cs typeface="Courier New" pitchFamily="49" charset="0"/>
              </a:rPr>
              <a:t>Italy:</a:t>
            </a:r>
            <a:endParaRPr lang="pl-PL" dirty="0">
              <a:latin typeface="Courier New" pitchFamily="49" charset="0"/>
              <a:cs typeface="Courier New" pitchFamily="49" charset="0"/>
            </a:endParaRPr>
          </a:p>
        </p:txBody>
      </p:sp>
      <p:sp>
        <p:nvSpPr>
          <p:cNvPr id="3" name="Symbol zastępczy tekstu 2"/>
          <p:cNvSpPr>
            <a:spLocks noGrp="1"/>
          </p:cNvSpPr>
          <p:nvPr>
            <p:ph type="body" idx="1"/>
          </p:nvPr>
        </p:nvSpPr>
        <p:spPr>
          <a:xfrm>
            <a:off x="-27579" y="1131590"/>
            <a:ext cx="8520600" cy="3416400"/>
          </a:xfrm>
        </p:spPr>
        <p:txBody>
          <a:bodyPr>
            <a:normAutofit/>
          </a:bodyPr>
          <a:lstStyle/>
          <a:p>
            <a:r>
              <a:rPr lang="pl-PL" dirty="0" err="1" smtClean="0">
                <a:latin typeface="Lato" pitchFamily="34" charset="0"/>
                <a:cs typeface="Lato" pitchFamily="34" charset="0"/>
              </a:rPr>
              <a:t>Naples</a:t>
            </a:r>
            <a:endParaRPr lang="pl-PL" dirty="0">
              <a:latin typeface="Lato" pitchFamily="34" charset="0"/>
              <a:cs typeface="Lato" pitchFamily="34" charset="0"/>
            </a:endParaRPr>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1152" y="1635646"/>
            <a:ext cx="7024078" cy="3332318"/>
          </a:xfrm>
          <a:prstGeom prst="rect">
            <a:avLst/>
          </a:prstGeom>
        </p:spPr>
      </p:pic>
    </p:spTree>
    <p:extLst>
      <p:ext uri="{BB962C8B-B14F-4D97-AF65-F5344CB8AC3E}">
        <p14:creationId xmlns:p14="http://schemas.microsoft.com/office/powerpoint/2010/main" val="376040975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267494"/>
            <a:ext cx="8520600" cy="572700"/>
          </a:xfrm>
        </p:spPr>
        <p:txBody>
          <a:bodyPr>
            <a:noAutofit/>
          </a:bodyPr>
          <a:lstStyle/>
          <a:p>
            <a:r>
              <a:rPr lang="pl" dirty="0">
                <a:latin typeface="Courier New" pitchFamily="49" charset="0"/>
                <a:cs typeface="Courier New" pitchFamily="49" charset="0"/>
              </a:rPr>
              <a:t>The biggest cities in </a:t>
            </a:r>
            <a:r>
              <a:rPr lang="pl" dirty="0" smtClean="0">
                <a:latin typeface="Courier New" pitchFamily="49" charset="0"/>
                <a:cs typeface="Courier New" pitchFamily="49" charset="0"/>
              </a:rPr>
              <a:t>Italy:</a:t>
            </a:r>
            <a:endParaRPr lang="pl-PL" dirty="0">
              <a:latin typeface="Courier New" pitchFamily="49" charset="0"/>
              <a:cs typeface="Courier New" pitchFamily="49" charset="0"/>
            </a:endParaRPr>
          </a:p>
        </p:txBody>
      </p:sp>
      <p:sp>
        <p:nvSpPr>
          <p:cNvPr id="3" name="Symbol zastępczy tekstu 2"/>
          <p:cNvSpPr>
            <a:spLocks noGrp="1"/>
          </p:cNvSpPr>
          <p:nvPr>
            <p:ph type="body" idx="1"/>
          </p:nvPr>
        </p:nvSpPr>
        <p:spPr>
          <a:xfrm>
            <a:off x="-2697" y="1131590"/>
            <a:ext cx="8520600" cy="3416400"/>
          </a:xfrm>
        </p:spPr>
        <p:txBody>
          <a:bodyPr>
            <a:normAutofit/>
          </a:bodyPr>
          <a:lstStyle/>
          <a:p>
            <a:r>
              <a:rPr lang="pl-PL" dirty="0" smtClean="0">
                <a:latin typeface="Lato" pitchFamily="34" charset="0"/>
                <a:cs typeface="Lato" pitchFamily="34" charset="0"/>
              </a:rPr>
              <a:t>Palermo</a:t>
            </a:r>
            <a:endParaRPr lang="pl-PL" dirty="0">
              <a:latin typeface="Lato" pitchFamily="34" charset="0"/>
              <a:cs typeface="Lato" pitchFamily="34" charset="0"/>
            </a:endParaRPr>
          </a:p>
        </p:txBody>
      </p:sp>
      <p:pic>
        <p:nvPicPr>
          <p:cNvPr id="5" name="Obraz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1707652"/>
            <a:ext cx="8280920" cy="3105345"/>
          </a:xfrm>
          <a:prstGeom prst="rect">
            <a:avLst/>
          </a:prstGeom>
        </p:spPr>
      </p:pic>
    </p:spTree>
    <p:extLst>
      <p:ext uri="{BB962C8B-B14F-4D97-AF65-F5344CB8AC3E}">
        <p14:creationId xmlns:p14="http://schemas.microsoft.com/office/powerpoint/2010/main" val="301216836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0" y="267494"/>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pl" dirty="0" smtClean="0">
                <a:latin typeface="Courier New" pitchFamily="49" charset="0"/>
                <a:cs typeface="Courier New" pitchFamily="49" charset="0"/>
              </a:rPr>
              <a:t>Rimini </a:t>
            </a:r>
            <a:endParaRPr dirty="0">
              <a:latin typeface="Courier New" pitchFamily="49" charset="0"/>
              <a:cs typeface="Courier New" pitchFamily="49" charset="0"/>
            </a:endParaRPr>
          </a:p>
        </p:txBody>
      </p:sp>
      <p:sp>
        <p:nvSpPr>
          <p:cNvPr id="79" name="Shape 79"/>
          <p:cNvSpPr txBox="1">
            <a:spLocks noGrp="1"/>
          </p:cNvSpPr>
          <p:nvPr>
            <p:ph type="body" idx="1"/>
          </p:nvPr>
        </p:nvSpPr>
        <p:spPr>
          <a:xfrm>
            <a:off x="107504" y="1179630"/>
            <a:ext cx="3828252" cy="3416400"/>
          </a:xfrm>
          <a:prstGeom prst="rect">
            <a:avLst/>
          </a:prstGeom>
        </p:spPr>
        <p:txBody>
          <a:bodyPr spcFirstLastPara="1" wrap="square" lIns="91425" tIns="91425" rIns="91425" bIns="91425" anchor="t" anchorCtr="0">
            <a:noAutofit/>
          </a:bodyPr>
          <a:lstStyle/>
          <a:p>
            <a:pPr marL="0" lvl="0" indent="0">
              <a:spcAft>
                <a:spcPts val="1600"/>
              </a:spcAft>
              <a:buNone/>
            </a:pPr>
            <a:r>
              <a:rPr lang="pl" dirty="0" smtClean="0">
                <a:latin typeface="Lato" pitchFamily="34" charset="0"/>
                <a:cs typeface="Lato" pitchFamily="34" charset="0"/>
              </a:rPr>
              <a:t>The place, where is going to take place our placement is Rimini. </a:t>
            </a:r>
            <a:r>
              <a:rPr lang="pl-PL" dirty="0" smtClean="0">
                <a:latin typeface="Lato" pitchFamily="34" charset="0"/>
                <a:cs typeface="Lato" pitchFamily="34" charset="0"/>
              </a:rPr>
              <a:t>It’</a:t>
            </a:r>
            <a:r>
              <a:rPr lang="en-US" dirty="0" smtClean="0">
                <a:latin typeface="Lato" pitchFamily="34" charset="0"/>
                <a:cs typeface="Lato" pitchFamily="34" charset="0"/>
              </a:rPr>
              <a:t>s </a:t>
            </a:r>
            <a:r>
              <a:rPr lang="en-US" dirty="0">
                <a:latin typeface="Lato" pitchFamily="34" charset="0"/>
                <a:cs typeface="Lato" pitchFamily="34" charset="0"/>
              </a:rPr>
              <a:t>located on the Adriatic </a:t>
            </a:r>
            <a:r>
              <a:rPr lang="en-US" dirty="0" smtClean="0">
                <a:latin typeface="Lato" pitchFamily="34" charset="0"/>
                <a:cs typeface="Lato" pitchFamily="34" charset="0"/>
              </a:rPr>
              <a:t>Sea</a:t>
            </a:r>
            <a:r>
              <a:rPr lang="pl-PL" dirty="0" smtClean="0">
                <a:latin typeface="Lato" pitchFamily="34" charset="0"/>
                <a:cs typeface="Lato" pitchFamily="34" charset="0"/>
              </a:rPr>
              <a:t>,</a:t>
            </a:r>
            <a:r>
              <a:rPr lang="en-US" dirty="0">
                <a:latin typeface="Lato" pitchFamily="34" charset="0"/>
                <a:cs typeface="Lato" pitchFamily="34" charset="0"/>
              </a:rPr>
              <a:t> on the coast between the rivers </a:t>
            </a:r>
            <a:r>
              <a:rPr lang="en-US" dirty="0" err="1">
                <a:latin typeface="Lato" pitchFamily="34" charset="0"/>
                <a:cs typeface="Lato" pitchFamily="34" charset="0"/>
              </a:rPr>
              <a:t>Marecchia</a:t>
            </a:r>
            <a:r>
              <a:rPr lang="en-US" dirty="0">
                <a:latin typeface="Lato" pitchFamily="34" charset="0"/>
                <a:cs typeface="Lato" pitchFamily="34" charset="0"/>
              </a:rPr>
              <a:t> </a:t>
            </a:r>
            <a:r>
              <a:rPr lang="en-US" dirty="0" smtClean="0">
                <a:latin typeface="Lato" pitchFamily="34" charset="0"/>
                <a:cs typeface="Lato" pitchFamily="34" charset="0"/>
              </a:rPr>
              <a:t>and </a:t>
            </a:r>
            <a:r>
              <a:rPr lang="en-US" dirty="0" err="1" smtClean="0">
                <a:latin typeface="Lato" pitchFamily="34" charset="0"/>
                <a:cs typeface="Lato" pitchFamily="34" charset="0"/>
              </a:rPr>
              <a:t>Ausa</a:t>
            </a:r>
            <a:r>
              <a:rPr lang="pl" dirty="0" smtClean="0">
                <a:latin typeface="Lato" pitchFamily="34" charset="0"/>
                <a:cs typeface="Lato" pitchFamily="34" charset="0"/>
              </a:rPr>
              <a:t>. It is one of the most visited by tourists city in Italy. City, which is placed near to Rimini is well-known </a:t>
            </a:r>
            <a:r>
              <a:rPr lang="pl" dirty="0" smtClean="0">
                <a:latin typeface="Lato" pitchFamily="34" charset="0"/>
                <a:cs typeface="Lato" pitchFamily="34" charset="0"/>
              </a:rPr>
              <a:t>San </a:t>
            </a:r>
            <a:r>
              <a:rPr lang="pl" dirty="0" smtClean="0">
                <a:latin typeface="Lato" pitchFamily="34" charset="0"/>
                <a:cs typeface="Lato" pitchFamily="34" charset="0"/>
              </a:rPr>
              <a:t>Marino</a:t>
            </a:r>
            <a:r>
              <a:rPr lang="pl" dirty="0">
                <a:latin typeface="Lato" pitchFamily="34" charset="0"/>
                <a:cs typeface="Lato" pitchFamily="34" charset="0"/>
              </a:rPr>
              <a:t/>
            </a:r>
            <a:br>
              <a:rPr lang="pl" dirty="0">
                <a:latin typeface="Lato" pitchFamily="34" charset="0"/>
                <a:cs typeface="Lato" pitchFamily="34" charset="0"/>
              </a:rPr>
            </a:br>
            <a:r>
              <a:rPr lang="pl" dirty="0">
                <a:latin typeface="Lato" pitchFamily="34" charset="0"/>
                <a:cs typeface="Lato" pitchFamily="34" charset="0"/>
              </a:rPr>
              <a:t>                     </a:t>
            </a:r>
            <a:endParaRPr dirty="0">
              <a:latin typeface="Lato" pitchFamily="34" charset="0"/>
              <a:cs typeface="Lato" pitchFamily="34" charset="0"/>
            </a:endParaRPr>
          </a:p>
        </p:txBody>
      </p:sp>
      <p:pic>
        <p:nvPicPr>
          <p:cNvPr id="2" name="Obraz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7984" y="1347614"/>
            <a:ext cx="4363937" cy="34693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19965" y="267494"/>
            <a:ext cx="8520600" cy="572700"/>
          </a:xfrm>
          <a:prstGeom prst="rect">
            <a:avLst/>
          </a:prstGeom>
        </p:spPr>
        <p:txBody>
          <a:bodyPr spcFirstLastPara="1" wrap="square" lIns="91425" tIns="91425" rIns="91425" bIns="91425" anchor="t" anchorCtr="0">
            <a:noAutofit/>
          </a:bodyPr>
          <a:lstStyle/>
          <a:p>
            <a:pPr lvl="0"/>
            <a:r>
              <a:rPr lang="pl-PL" dirty="0" err="1">
                <a:latin typeface="Courier New" pitchFamily="49" charset="0"/>
                <a:cs typeface="Courier New" pitchFamily="49" charset="0"/>
              </a:rPr>
              <a:t>Italian</a:t>
            </a:r>
            <a:r>
              <a:rPr lang="pl-PL" dirty="0">
                <a:latin typeface="Courier New" pitchFamily="49" charset="0"/>
                <a:cs typeface="Courier New" pitchFamily="49" charset="0"/>
              </a:rPr>
              <a:t> </a:t>
            </a:r>
            <a:r>
              <a:rPr lang="pl-PL" dirty="0" err="1">
                <a:latin typeface="Courier New" pitchFamily="49" charset="0"/>
                <a:cs typeface="Courier New" pitchFamily="49" charset="0"/>
              </a:rPr>
              <a:t>cuisine</a:t>
            </a:r>
            <a:r>
              <a:rPr lang="pl" dirty="0">
                <a:latin typeface="Courier New" pitchFamily="49" charset="0"/>
                <a:cs typeface="Courier New" pitchFamily="49" charset="0"/>
              </a:rPr>
              <a:t/>
            </a:r>
            <a:br>
              <a:rPr lang="pl" dirty="0">
                <a:latin typeface="Courier New" pitchFamily="49" charset="0"/>
                <a:cs typeface="Courier New" pitchFamily="49" charset="0"/>
              </a:rPr>
            </a:br>
            <a:endParaRPr dirty="0">
              <a:latin typeface="Courier New" pitchFamily="49" charset="0"/>
              <a:cs typeface="Courier New" pitchFamily="49" charset="0"/>
            </a:endParaRPr>
          </a:p>
        </p:txBody>
      </p:sp>
      <p:sp>
        <p:nvSpPr>
          <p:cNvPr id="85" name="Shape 85"/>
          <p:cNvSpPr txBox="1">
            <a:spLocks noGrp="1"/>
          </p:cNvSpPr>
          <p:nvPr>
            <p:ph type="body" idx="1"/>
          </p:nvPr>
        </p:nvSpPr>
        <p:spPr>
          <a:xfrm>
            <a:off x="179512" y="1249325"/>
            <a:ext cx="4104456" cy="3416400"/>
          </a:xfrm>
          <a:prstGeom prst="rect">
            <a:avLst/>
          </a:prstGeom>
        </p:spPr>
        <p:txBody>
          <a:bodyPr spcFirstLastPara="1" wrap="square" lIns="91425" tIns="91425" rIns="91425" bIns="91425" anchor="t" anchorCtr="0">
            <a:noAutofit/>
          </a:bodyPr>
          <a:lstStyle/>
          <a:p>
            <a:pPr marL="0" lvl="0" indent="0">
              <a:spcAft>
                <a:spcPts val="1600"/>
              </a:spcAft>
              <a:buNone/>
            </a:pPr>
            <a:r>
              <a:rPr lang="pl-PL" sz="1900" dirty="0" err="1" smtClean="0">
                <a:latin typeface="Lato" pitchFamily="34" charset="0"/>
                <a:cs typeface="Lato" pitchFamily="34" charset="0"/>
              </a:rPr>
              <a:t>Italian</a:t>
            </a:r>
            <a:r>
              <a:rPr lang="pl-PL" sz="1900" dirty="0" smtClean="0">
                <a:latin typeface="Lato" pitchFamily="34" charset="0"/>
                <a:cs typeface="Lato" pitchFamily="34" charset="0"/>
              </a:rPr>
              <a:t> </a:t>
            </a:r>
            <a:r>
              <a:rPr lang="pl-PL" sz="1900" dirty="0" err="1" smtClean="0">
                <a:latin typeface="Lato" pitchFamily="34" charset="0"/>
                <a:cs typeface="Lato" pitchFamily="34" charset="0"/>
              </a:rPr>
              <a:t>cuisine</a:t>
            </a:r>
            <a:r>
              <a:rPr lang="pl-PL" sz="1900" dirty="0" smtClean="0">
                <a:latin typeface="Lato" pitchFamily="34" charset="0"/>
                <a:cs typeface="Lato" pitchFamily="34" charset="0"/>
              </a:rPr>
              <a:t> </a:t>
            </a:r>
            <a:r>
              <a:rPr lang="pl-PL" sz="1900" dirty="0" err="1" smtClean="0">
                <a:latin typeface="Lato" pitchFamily="34" charset="0"/>
                <a:cs typeface="Lato" pitchFamily="34" charset="0"/>
              </a:rPr>
              <a:t>is</a:t>
            </a:r>
            <a:r>
              <a:rPr lang="pl-PL" sz="1900" dirty="0" smtClean="0">
                <a:latin typeface="Lato" pitchFamily="34" charset="0"/>
                <a:cs typeface="Lato" pitchFamily="34" charset="0"/>
              </a:rPr>
              <a:t> </a:t>
            </a:r>
            <a:r>
              <a:rPr lang="pl-PL" sz="1900" dirty="0" err="1" smtClean="0">
                <a:latin typeface="Lato" pitchFamily="34" charset="0"/>
                <a:cs typeface="Lato" pitchFamily="34" charset="0"/>
              </a:rPr>
              <a:t>quite</a:t>
            </a:r>
            <a:r>
              <a:rPr lang="pl-PL" sz="1900" dirty="0" smtClean="0">
                <a:latin typeface="Lato" pitchFamily="34" charset="0"/>
                <a:cs typeface="Lato" pitchFamily="34" charset="0"/>
              </a:rPr>
              <a:t> </a:t>
            </a:r>
            <a:r>
              <a:rPr lang="pl-PL" sz="1900" dirty="0" err="1" smtClean="0">
                <a:latin typeface="Lato" pitchFamily="34" charset="0"/>
                <a:cs typeface="Lato" pitchFamily="34" charset="0"/>
              </a:rPr>
              <a:t>known</a:t>
            </a:r>
            <a:r>
              <a:rPr lang="pl-PL" sz="1900" dirty="0" smtClean="0">
                <a:latin typeface="Lato" pitchFamily="34" charset="0"/>
                <a:cs typeface="Lato" pitchFamily="34" charset="0"/>
              </a:rPr>
              <a:t> in my family. Person </a:t>
            </a:r>
            <a:r>
              <a:rPr lang="pl-PL" sz="1900" dirty="0" err="1" smtClean="0">
                <a:latin typeface="Lato" pitchFamily="34" charset="0"/>
                <a:cs typeface="Lato" pitchFamily="34" charset="0"/>
              </a:rPr>
              <a:t>who</a:t>
            </a:r>
            <a:r>
              <a:rPr lang="pl-PL" sz="1900" dirty="0" smtClean="0">
                <a:latin typeface="Lato" pitchFamily="34" charset="0"/>
                <a:cs typeface="Lato" pitchFamily="34" charset="0"/>
              </a:rPr>
              <a:t> ”</a:t>
            </a:r>
            <a:r>
              <a:rPr lang="pl-PL" sz="1900" dirty="0" err="1" smtClean="0">
                <a:latin typeface="Lato" pitchFamily="34" charset="0"/>
                <a:cs typeface="Lato" pitchFamily="34" charset="0"/>
              </a:rPr>
              <a:t>meet</a:t>
            </a:r>
            <a:r>
              <a:rPr lang="pl-PL" sz="1900" dirty="0" smtClean="0">
                <a:latin typeface="Lato" pitchFamily="34" charset="0"/>
                <a:cs typeface="Lato" pitchFamily="34" charset="0"/>
              </a:rPr>
              <a:t>” me with </a:t>
            </a:r>
            <a:r>
              <a:rPr lang="pl-PL" sz="1900" dirty="0" err="1" smtClean="0">
                <a:latin typeface="Lato" pitchFamily="34" charset="0"/>
                <a:cs typeface="Lato" pitchFamily="34" charset="0"/>
              </a:rPr>
              <a:t>Italian</a:t>
            </a:r>
            <a:r>
              <a:rPr lang="pl-PL" sz="1900" dirty="0" smtClean="0">
                <a:latin typeface="Lato" pitchFamily="34" charset="0"/>
                <a:cs typeface="Lato" pitchFamily="34" charset="0"/>
              </a:rPr>
              <a:t> </a:t>
            </a:r>
            <a:r>
              <a:rPr lang="pl-PL" sz="1900" dirty="0" err="1" smtClean="0">
                <a:latin typeface="Lato" pitchFamily="34" charset="0"/>
                <a:cs typeface="Lato" pitchFamily="34" charset="0"/>
              </a:rPr>
              <a:t>cuisine</a:t>
            </a:r>
            <a:r>
              <a:rPr lang="pl-PL" sz="1900" dirty="0" smtClean="0">
                <a:latin typeface="Lato" pitchFamily="34" charset="0"/>
                <a:cs typeface="Lato" pitchFamily="34" charset="0"/>
              </a:rPr>
              <a:t> was my </a:t>
            </a:r>
            <a:r>
              <a:rPr lang="pl-PL" sz="1900" dirty="0" err="1" smtClean="0">
                <a:latin typeface="Lato" pitchFamily="34" charset="0"/>
                <a:cs typeface="Lato" pitchFamily="34" charset="0"/>
              </a:rPr>
              <a:t>aunt</a:t>
            </a:r>
            <a:r>
              <a:rPr lang="pl-PL" sz="1900" dirty="0" smtClean="0">
                <a:latin typeface="Lato" pitchFamily="34" charset="0"/>
                <a:cs typeface="Lato" pitchFamily="34" charset="0"/>
              </a:rPr>
              <a:t>, </a:t>
            </a:r>
            <a:r>
              <a:rPr lang="pl-PL" sz="1900" dirty="0" err="1" smtClean="0">
                <a:latin typeface="Lato" pitchFamily="34" charset="0"/>
                <a:cs typeface="Lato" pitchFamily="34" charset="0"/>
              </a:rPr>
              <a:t>who</a:t>
            </a:r>
            <a:r>
              <a:rPr lang="pl-PL" sz="1900" dirty="0" smtClean="0">
                <a:latin typeface="Lato" pitchFamily="34" charset="0"/>
                <a:cs typeface="Lato" pitchFamily="34" charset="0"/>
              </a:rPr>
              <a:t> </a:t>
            </a:r>
            <a:r>
              <a:rPr lang="pl-PL" sz="1900" dirty="0" err="1" smtClean="0">
                <a:latin typeface="Lato" pitchFamily="34" charset="0"/>
                <a:cs typeface="Lato" pitchFamily="34" charset="0"/>
              </a:rPr>
              <a:t>lives</a:t>
            </a:r>
            <a:r>
              <a:rPr lang="pl-PL" sz="1900" dirty="0" smtClean="0">
                <a:latin typeface="Lato" pitchFamily="34" charset="0"/>
                <a:cs typeface="Lato" pitchFamily="34" charset="0"/>
              </a:rPr>
              <a:t> in </a:t>
            </a:r>
            <a:r>
              <a:rPr lang="pl-PL" sz="1900" dirty="0" err="1" smtClean="0">
                <a:latin typeface="Lato" pitchFamily="34" charset="0"/>
                <a:cs typeface="Lato" pitchFamily="34" charset="0"/>
              </a:rPr>
              <a:t>Italy</a:t>
            </a:r>
            <a:r>
              <a:rPr lang="pl-PL" sz="1900" dirty="0" smtClean="0">
                <a:latin typeface="Lato" pitchFamily="34" charset="0"/>
                <a:cs typeface="Lato" pitchFamily="34" charset="0"/>
              </a:rPr>
              <a:t>. </a:t>
            </a:r>
            <a:r>
              <a:rPr lang="pl" sz="1900" dirty="0" smtClean="0">
                <a:latin typeface="Lato" pitchFamily="34" charset="0"/>
                <a:cs typeface="Lato" pitchFamily="34" charset="0"/>
              </a:rPr>
              <a:t>It’s mainly based on wide range of vegetables (basis are tomatoes) and spicies and also herbs, like: basil, oregano, rosemary, thyme and </a:t>
            </a:r>
            <a:r>
              <a:rPr lang="pl-PL" sz="1900" dirty="0" err="1" smtClean="0">
                <a:latin typeface="Lato" pitchFamily="34" charset="0"/>
                <a:cs typeface="Lato" pitchFamily="34" charset="0"/>
              </a:rPr>
              <a:t>coriander</a:t>
            </a:r>
            <a:r>
              <a:rPr lang="pl-PL" sz="1900" dirty="0" smtClean="0">
                <a:latin typeface="Lato" pitchFamily="34" charset="0"/>
                <a:cs typeface="Lato" pitchFamily="34" charset="0"/>
              </a:rPr>
              <a:t>, </a:t>
            </a:r>
            <a:r>
              <a:rPr lang="pl-PL" sz="1900" dirty="0" err="1" smtClean="0">
                <a:latin typeface="Lato" pitchFamily="34" charset="0"/>
                <a:cs typeface="Lato" pitchFamily="34" charset="0"/>
              </a:rPr>
              <a:t>garlic</a:t>
            </a:r>
            <a:r>
              <a:rPr lang="pl-PL" sz="1900" dirty="0" smtClean="0">
                <a:latin typeface="Lato" pitchFamily="34" charset="0"/>
                <a:cs typeface="Lato" pitchFamily="34" charset="0"/>
              </a:rPr>
              <a:t>, etc.</a:t>
            </a:r>
            <a:r>
              <a:rPr lang="pl" sz="1900" dirty="0" smtClean="0">
                <a:latin typeface="Lato" pitchFamily="34" charset="0"/>
                <a:cs typeface="Lato" pitchFamily="34" charset="0"/>
              </a:rPr>
              <a:t> The most popular ingredient is homemade olive oil.</a:t>
            </a:r>
            <a:endParaRPr sz="1900" dirty="0">
              <a:latin typeface="Lato" pitchFamily="34" charset="0"/>
              <a:cs typeface="Lato" pitchFamily="34" charset="0"/>
            </a:endParaRPr>
          </a:p>
        </p:txBody>
      </p:sp>
      <p:pic>
        <p:nvPicPr>
          <p:cNvPr id="2" name="Obraz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3968" y="1419622"/>
            <a:ext cx="4616440" cy="307580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iatka">
  <a:themeElements>
    <a:clrScheme name="Siatka">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Siatka">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Siatka">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226</TotalTime>
  <Words>382</Words>
  <Application>Microsoft Office PowerPoint</Application>
  <PresentationFormat>Pokaz na ekranie (16:9)</PresentationFormat>
  <Paragraphs>59</Paragraphs>
  <Slides>21</Slides>
  <Notes>15</Notes>
  <HiddenSlides>0</HiddenSlides>
  <MMClips>0</MMClips>
  <ScaleCrop>false</ScaleCrop>
  <HeadingPairs>
    <vt:vector size="4" baseType="variant">
      <vt:variant>
        <vt:lpstr>Motyw</vt:lpstr>
      </vt:variant>
      <vt:variant>
        <vt:i4>1</vt:i4>
      </vt:variant>
      <vt:variant>
        <vt:lpstr>Tytuły slajdów</vt:lpstr>
      </vt:variant>
      <vt:variant>
        <vt:i4>21</vt:i4>
      </vt:variant>
    </vt:vector>
  </HeadingPairs>
  <TitlesOfParts>
    <vt:vector size="22" baseType="lpstr">
      <vt:lpstr>Siatka</vt:lpstr>
      <vt:lpstr>My placement in Italy</vt:lpstr>
      <vt:lpstr>Map, emblem and flag</vt:lpstr>
      <vt:lpstr>Basic information about Italy </vt:lpstr>
      <vt:lpstr>The biggest cities in Italy:</vt:lpstr>
      <vt:lpstr>The biggest cities in Italy:</vt:lpstr>
      <vt:lpstr>The biggest cities in Italy:</vt:lpstr>
      <vt:lpstr>The biggest cities in Italy:</vt:lpstr>
      <vt:lpstr>Rimini </vt:lpstr>
      <vt:lpstr>Italian cuisine </vt:lpstr>
      <vt:lpstr>THE MOST POPULAR COURSES and desserts IN ITALY:</vt:lpstr>
      <vt:lpstr>The most famous monuments:  </vt:lpstr>
      <vt:lpstr>The most famous monuments:  </vt:lpstr>
      <vt:lpstr>The most famous monuments:  </vt:lpstr>
      <vt:lpstr>The most famous monuments:  </vt:lpstr>
      <vt:lpstr>The most famous monuments:  </vt:lpstr>
      <vt:lpstr>People in Italy</vt:lpstr>
      <vt:lpstr>Basic phrases in Italian:</vt:lpstr>
      <vt:lpstr>Places, which i would like to visit: </vt:lpstr>
      <vt:lpstr>Places, which i would like to visit: </vt:lpstr>
      <vt:lpstr>Places, which i would like to visit: </vt:lpstr>
      <vt:lpstr>Thank you for your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placemnet in Italty</dc:title>
  <cp:lastModifiedBy>Grochu</cp:lastModifiedBy>
  <cp:revision>56</cp:revision>
  <dcterms:modified xsi:type="dcterms:W3CDTF">2018-02-03T21:12:20Z</dcterms:modified>
</cp:coreProperties>
</file>