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  <p:sldId id="262" r:id="rId3"/>
    <p:sldId id="263" r:id="rId4"/>
    <p:sldId id="264" r:id="rId5"/>
    <p:sldId id="260" r:id="rId6"/>
    <p:sldId id="265" r:id="rId7"/>
    <p:sldId id="266" r:id="rId8"/>
    <p:sldId id="261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2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4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85D4E755-B737-42B9-B12C-42F4B8A2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530044D-6508-486E-B37E-3F9E8480943A}"/>
              </a:ext>
            </a:extLst>
          </p:cNvPr>
          <p:cNvSpPr txBox="1"/>
          <p:nvPr/>
        </p:nvSpPr>
        <p:spPr>
          <a:xfrm>
            <a:off x="222912" y="0"/>
            <a:ext cx="9229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b="1" dirty="0"/>
              <a:t>M</a:t>
            </a:r>
            <a:r>
              <a:rPr lang="pl-PL" sz="4200" b="1" dirty="0"/>
              <a:t>y internship in Italy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A41CB8-70C0-449F-97DC-63AFA038FCDC}"/>
              </a:ext>
            </a:extLst>
          </p:cNvPr>
          <p:cNvSpPr txBox="1"/>
          <p:nvPr/>
        </p:nvSpPr>
        <p:spPr>
          <a:xfrm>
            <a:off x="222912" y="800423"/>
            <a:ext cx="4880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Szarek Wiktoria</a:t>
            </a:r>
          </a:p>
          <a:p>
            <a:r>
              <a:rPr lang="en-US" sz="2000" dirty="0"/>
              <a:t>Klasa II – technik usług fryzjerskich </a:t>
            </a:r>
            <a:endParaRPr lang="pl-PL" sz="2000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116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A0EC7A-1FBE-427D-AA50-52F58F78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51" y="452718"/>
            <a:ext cx="10335336" cy="1400530"/>
          </a:xfrm>
        </p:spPr>
        <p:txBody>
          <a:bodyPr/>
          <a:lstStyle/>
          <a:p>
            <a:pPr algn="ctr"/>
            <a:r>
              <a:rPr lang="pl-PL" dirty="0"/>
              <a:t>What would I like to eat while in Italy?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DAF7EF-790E-47B2-8E14-540B4639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82" y="2052918"/>
            <a:ext cx="526007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   </a:t>
            </a:r>
            <a:r>
              <a:rPr lang="pl-PL" sz="2200" dirty="0"/>
              <a:t>The dishes that I would like to eat is primarily Italian pizza which is the most famous there</a:t>
            </a:r>
            <a:r>
              <a:rPr lang="en-US" sz="2200" dirty="0"/>
              <a:t>.</a:t>
            </a:r>
            <a:r>
              <a:rPr lang="pl-PL" sz="2200" dirty="0"/>
              <a:t> Other dishes that I want to eat are, for example, Gnocchi that resemble Polish potato dumplings. They differ only in shape</a:t>
            </a:r>
            <a:r>
              <a:rPr lang="en-US" sz="2200" dirty="0"/>
              <a:t>.</a:t>
            </a:r>
            <a:r>
              <a:rPr lang="pl-PL" sz="2200" dirty="0"/>
              <a:t> I would also eat Tiramisu Panna Cotta both desserts are known throughout Europe</a:t>
            </a:r>
            <a:r>
              <a:rPr lang="en-US" sz="2200" dirty="0"/>
              <a:t>.</a:t>
            </a:r>
            <a:endParaRPr lang="pl-PL" sz="22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552F670-DB96-4617-978C-CED0263A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146" y="1844708"/>
            <a:ext cx="3150358" cy="2522312"/>
          </a:xfrm>
          <a:prstGeom prst="rect">
            <a:avLst/>
          </a:prstGeom>
        </p:spPr>
      </p:pic>
      <p:pic>
        <p:nvPicPr>
          <p:cNvPr id="9" name="Obraz 10">
            <a:extLst>
              <a:ext uri="{FF2B5EF4-FFF2-40B4-BE49-F238E27FC236}">
                <a16:creationId xmlns:a16="http://schemas.microsoft.com/office/drawing/2014/main" id="{E22AFF99-D2E9-4D00-BF0B-AF0EC374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72" y="1853248"/>
            <a:ext cx="3150359" cy="2522312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3653630F-CFA4-46FE-BB0A-3B6B44900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572" y="4358481"/>
            <a:ext cx="3130068" cy="2356663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E398E9C0-9AC2-4A32-9E8E-94DD27C24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146" y="4358480"/>
            <a:ext cx="3150358" cy="23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37CA99-3DC8-4CC9-88A5-7B916979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599397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Thank you for your attention</a:t>
            </a:r>
            <a:r>
              <a:rPr lang="en-US" dirty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59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F1862A8-F949-44E7-9CB4-677400B3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30" y="0"/>
            <a:ext cx="627797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609D917-E781-4F1D-9A84-FEC21141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5461" y="-128551"/>
            <a:ext cx="9404723" cy="1400530"/>
          </a:xfrm>
        </p:spPr>
        <p:txBody>
          <a:bodyPr anchor="ctr"/>
          <a:lstStyle/>
          <a:p>
            <a:pPr algn="ctr"/>
            <a:r>
              <a:rPr lang="en-US" dirty="0"/>
              <a:t>Italy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702CE-B55D-49EC-A09F-88900FC2C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0" y="1143428"/>
            <a:ext cx="5763220" cy="28652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The Italian Republic is a state </a:t>
            </a:r>
            <a:r>
              <a:rPr lang="pl-PL" sz="2400" dirty="0"/>
              <a:t>in the southern part of Europe</a:t>
            </a:r>
            <a:r>
              <a:rPr lang="en-US" sz="2400" dirty="0"/>
              <a:t>,</a:t>
            </a:r>
            <a:r>
              <a:rPr lang="pl-PL" sz="2400" dirty="0"/>
              <a:t> located on the Apennine</a:t>
            </a:r>
            <a:r>
              <a:rPr lang="en-US" sz="2400" dirty="0"/>
              <a:t> </a:t>
            </a:r>
            <a:r>
              <a:rPr lang="pl-PL" sz="2400" dirty="0"/>
              <a:t> peninsula</a:t>
            </a:r>
            <a:r>
              <a:rPr lang="en-US" sz="2400" dirty="0"/>
              <a:t> ,</a:t>
            </a:r>
            <a:r>
              <a:rPr lang="pl-PL" sz="2400" dirty="0"/>
              <a:t> surrounded by the waters of the Mediterranean</a:t>
            </a:r>
            <a:r>
              <a:rPr lang="en-US" sz="2400" dirty="0"/>
              <a:t> ,</a:t>
            </a:r>
            <a:r>
              <a:rPr lang="pl-PL" sz="2400" dirty="0"/>
              <a:t>Adriatic Sea, Ionian, Tyrrhenian and Ligurian Seas. Italy borders on Austria, Slovenia, Switzerland and France.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br>
              <a:rPr lang="pl-PL" sz="2200" dirty="0"/>
            </a:br>
            <a:endParaRPr lang="pl-PL" sz="2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B2F6A91-77D8-4A70-BF8A-A058F14CE71D}"/>
              </a:ext>
            </a:extLst>
          </p:cNvPr>
          <p:cNvSpPr txBox="1"/>
          <p:nvPr/>
        </p:nvSpPr>
        <p:spPr>
          <a:xfrm>
            <a:off x="150810" y="4008641"/>
            <a:ext cx="5478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Area                                  </a:t>
            </a:r>
            <a:r>
              <a:rPr lang="pl-PL" sz="2200" dirty="0"/>
              <a:t>301,230 km²</a:t>
            </a:r>
            <a:br>
              <a:rPr lang="pl-PL" sz="2200" dirty="0"/>
            </a:br>
            <a:r>
              <a:rPr lang="pl-PL" sz="2400" dirty="0"/>
              <a:t>Population</a:t>
            </a:r>
            <a:r>
              <a:rPr lang="en-US" sz="2400" dirty="0"/>
              <a:t>                  </a:t>
            </a:r>
            <a:r>
              <a:rPr lang="pl-PL" sz="2400" dirty="0"/>
              <a:t> </a:t>
            </a:r>
            <a:r>
              <a:rPr lang="en-US" sz="2400" dirty="0"/>
              <a:t>  </a:t>
            </a:r>
            <a:r>
              <a:rPr lang="pl-PL" sz="2400" dirty="0"/>
              <a:t>60</a:t>
            </a:r>
            <a:r>
              <a:rPr lang="en-US" sz="2400" dirty="0"/>
              <a:t> </a:t>
            </a:r>
            <a:r>
              <a:rPr lang="pl-PL" sz="2400" dirty="0"/>
              <a:t> million</a:t>
            </a:r>
            <a:r>
              <a:rPr lang="en-US" sz="2400" dirty="0"/>
              <a:t> </a:t>
            </a:r>
          </a:p>
          <a:p>
            <a:r>
              <a:rPr lang="en-US" sz="2200" dirty="0"/>
              <a:t>Currency                           </a:t>
            </a:r>
            <a:r>
              <a:rPr lang="pl-PL" sz="2200" dirty="0"/>
              <a:t>Euro</a:t>
            </a:r>
            <a:br>
              <a:rPr lang="pl-PL" sz="2200" dirty="0"/>
            </a:br>
            <a:r>
              <a:rPr lang="en-US" sz="2200" dirty="0"/>
              <a:t>Capital                              Rome </a:t>
            </a:r>
            <a:br>
              <a:rPr lang="pl-PL" sz="2200" dirty="0"/>
            </a:br>
            <a:r>
              <a:rPr lang="en-US" sz="2400" dirty="0"/>
              <a:t>R</a:t>
            </a:r>
            <a:r>
              <a:rPr lang="pl-PL" sz="2400" dirty="0"/>
              <a:t>eligion</a:t>
            </a:r>
            <a:r>
              <a:rPr lang="en-US" sz="2400" dirty="0"/>
              <a:t>                          catholic</a:t>
            </a:r>
            <a:br>
              <a:rPr lang="pl-PL" sz="2200" dirty="0"/>
            </a:br>
            <a:r>
              <a:rPr lang="en-US" sz="2400" dirty="0"/>
              <a:t>O</a:t>
            </a:r>
            <a:r>
              <a:rPr lang="pl-PL" sz="2400" dirty="0"/>
              <a:t>fficial languag</a:t>
            </a:r>
            <a:r>
              <a:rPr lang="en-US" sz="2400" dirty="0"/>
              <a:t>e         </a:t>
            </a:r>
            <a:r>
              <a:rPr lang="pl-PL" sz="2400" dirty="0"/>
              <a:t>Italian </a:t>
            </a:r>
            <a:endParaRPr lang="en-US" sz="2400" dirty="0"/>
          </a:p>
          <a:p>
            <a:r>
              <a:rPr lang="en-US" sz="2400" dirty="0"/>
              <a:t>P</a:t>
            </a:r>
            <a:r>
              <a:rPr lang="pl-PL" sz="2400" dirty="0"/>
              <a:t>hone code</a:t>
            </a:r>
            <a:r>
              <a:rPr lang="en-US" sz="2400" dirty="0"/>
              <a:t>                  </a:t>
            </a:r>
            <a:r>
              <a:rPr lang="pl-PL" sz="2200" dirty="0"/>
              <a:t>+39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1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1F1B4A-2B2F-4132-9B12-B50415B0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11" y="639739"/>
            <a:ext cx="5004180" cy="4149771"/>
          </a:xfrm>
        </p:spPr>
        <p:txBody>
          <a:bodyPr/>
          <a:lstStyle/>
          <a:p>
            <a:br>
              <a:rPr lang="en-US" sz="2200" dirty="0"/>
            </a:br>
            <a:r>
              <a:rPr lang="pl-PL" sz="2200" dirty="0"/>
              <a:t>Italy is a mountainous country to a large extent</a:t>
            </a:r>
            <a:r>
              <a:rPr lang="en-US" sz="2200" dirty="0"/>
              <a:t>.</a:t>
            </a:r>
            <a:r>
              <a:rPr lang="pl-PL" sz="2200" dirty="0"/>
              <a:t> The climate is mostly subtropical</a:t>
            </a:r>
            <a:r>
              <a:rPr lang="en-US" sz="2200" dirty="0"/>
              <a:t>.</a:t>
            </a:r>
            <a:r>
              <a:rPr lang="pl-PL" sz="2200" dirty="0"/>
              <a:t> Mediterranean vegetation</a:t>
            </a:r>
            <a:r>
              <a:rPr lang="en-US" sz="2200" dirty="0"/>
              <a:t>,</a:t>
            </a:r>
            <a:r>
              <a:rPr lang="pl-PL" sz="2200" dirty="0"/>
              <a:t> it's evergreen forests</a:t>
            </a:r>
            <a:r>
              <a:rPr lang="en-US" sz="2200" dirty="0"/>
              <a:t>,</a:t>
            </a:r>
            <a:r>
              <a:rPr lang="pl-PL" sz="2200" dirty="0"/>
              <a:t> , a large number of shrubs and low stands</a:t>
            </a:r>
            <a:r>
              <a:rPr lang="en-US" sz="2200" dirty="0"/>
              <a:t>.</a:t>
            </a:r>
            <a:r>
              <a:rPr lang="pl-PL" sz="1100" dirty="0"/>
              <a:t> </a:t>
            </a:r>
            <a:r>
              <a:rPr lang="pl-PL" sz="2200" dirty="0"/>
              <a:t>Summer in Italy is dry and hot</a:t>
            </a:r>
            <a:r>
              <a:rPr lang="en-US" sz="2200" dirty="0"/>
              <a:t>,</a:t>
            </a:r>
            <a:r>
              <a:rPr lang="pl-PL" sz="2200" dirty="0"/>
              <a:t> in winter, moderate temperatures prevail</a:t>
            </a:r>
            <a:r>
              <a:rPr lang="pl-PL" sz="1100" dirty="0"/>
              <a:t>, </a:t>
            </a:r>
            <a:r>
              <a:rPr lang="pl-PL" sz="2200" dirty="0"/>
              <a:t>with lots of rain</a:t>
            </a:r>
            <a:r>
              <a:rPr lang="pl-PL" sz="1100" dirty="0"/>
              <a:t>.</a:t>
            </a:r>
            <a:br>
              <a:rPr lang="en-US" sz="2200" dirty="0"/>
            </a:br>
            <a:endParaRPr lang="pl-PL" sz="2200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F9EE569-516C-474A-9AB7-3FA00A68D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948" y="0"/>
            <a:ext cx="7293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9FF0B-21C3-46C4-A43E-5241D74E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4" y="1805485"/>
            <a:ext cx="4620335" cy="3017056"/>
          </a:xfrm>
        </p:spPr>
        <p:txBody>
          <a:bodyPr/>
          <a:lstStyle/>
          <a:p>
            <a:r>
              <a:rPr lang="pl-PL" sz="2200" dirty="0"/>
              <a:t>Snow in Italy appears very rarely</a:t>
            </a:r>
            <a:r>
              <a:rPr lang="en-US" sz="2200" dirty="0"/>
              <a:t>.</a:t>
            </a:r>
            <a:r>
              <a:rPr lang="pl-PL" sz="2200" dirty="0"/>
              <a:t> In Rome, snow falls on average once every 20 years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pl-PL" sz="2200" dirty="0"/>
              <a:t>the peninsula where Italy is located</a:t>
            </a:r>
            <a:r>
              <a:rPr lang="en-US" sz="2200" dirty="0"/>
              <a:t> </a:t>
            </a:r>
            <a:r>
              <a:rPr lang="pl-PL" sz="2200" dirty="0"/>
              <a:t>it reminds a woman's shoe</a:t>
            </a:r>
            <a:r>
              <a:rPr lang="en-US" sz="2200" dirty="0"/>
              <a:t>.</a:t>
            </a:r>
            <a:r>
              <a:rPr lang="pl-PL" sz="2200" dirty="0"/>
              <a:t> islands, of which there are over 70</a:t>
            </a:r>
            <a:r>
              <a:rPr lang="en-US" sz="2200" dirty="0"/>
              <a:t>, m</a:t>
            </a:r>
            <a:r>
              <a:rPr lang="pl-PL" sz="2200" dirty="0"/>
              <a:t>any of them have volcanic origin, and some still have active volcanoes.</a:t>
            </a:r>
            <a:br>
              <a:rPr lang="en-US" sz="2200" dirty="0"/>
            </a:br>
            <a:endParaRPr lang="pl-PL" sz="2200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B159835B-F196-4BCB-B6B7-FE669849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134" y="0"/>
            <a:ext cx="68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05AA4586-DA4C-4111-92C2-CCCA1E80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455" y="1"/>
            <a:ext cx="7605784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6DD334-D1F5-4533-BE3E-F6E9363E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72" y="2616958"/>
            <a:ext cx="5794612" cy="4350224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sz="2400" dirty="0">
                <a:effectLst/>
              </a:rPr>
              <a:t>Hair salon :</a:t>
            </a:r>
            <a:r>
              <a:rPr lang="it-IT" sz="2400" b="1" dirty="0"/>
              <a:t>parrucchiere</a:t>
            </a:r>
            <a:br>
              <a:rPr lang="en-US" sz="2400" b="1" dirty="0"/>
            </a:br>
            <a:r>
              <a:rPr lang="en-US" sz="2400" dirty="0"/>
              <a:t>Barber</a:t>
            </a:r>
            <a:r>
              <a:rPr lang="pl-PL" sz="2400" dirty="0">
                <a:effectLst/>
              </a:rPr>
              <a:t> </a:t>
            </a:r>
            <a:r>
              <a:rPr lang="en-US" sz="2400" dirty="0"/>
              <a:t>: </a:t>
            </a:r>
            <a:r>
              <a:rPr lang="pl-PL" sz="2400" b="1" dirty="0">
                <a:effectLst/>
              </a:rPr>
              <a:t>il parrucchiere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Hairdresser</a:t>
            </a:r>
            <a:r>
              <a:rPr lang="pl-PL" sz="2400" dirty="0">
                <a:effectLst/>
              </a:rPr>
              <a:t>: </a:t>
            </a:r>
            <a:r>
              <a:rPr lang="pl-PL" sz="2400" b="1" dirty="0">
                <a:effectLst/>
              </a:rPr>
              <a:t>la parrucchiera</a:t>
            </a:r>
            <a:br>
              <a:rPr lang="en-US" sz="2400" b="1" dirty="0">
                <a:effectLst/>
              </a:rPr>
            </a:br>
            <a:r>
              <a:rPr lang="en-US" sz="2400" dirty="0"/>
              <a:t>Hair</a:t>
            </a:r>
            <a:r>
              <a:rPr lang="en-US" sz="2400" dirty="0">
                <a:effectLst/>
              </a:rPr>
              <a:t>: </a:t>
            </a:r>
            <a:r>
              <a:rPr lang="en-US" sz="2400" b="1" dirty="0">
                <a:effectLst/>
              </a:rPr>
              <a:t>capelli</a:t>
            </a:r>
            <a:br>
              <a:rPr lang="en-US" sz="2400" b="1" dirty="0">
                <a:effectLst/>
              </a:rPr>
            </a:br>
            <a:r>
              <a:rPr lang="en-US" sz="2400" dirty="0"/>
              <a:t>Comb</a:t>
            </a:r>
            <a:r>
              <a:rPr lang="en-US" sz="2400" dirty="0">
                <a:effectLst/>
              </a:rPr>
              <a:t>: </a:t>
            </a:r>
            <a:r>
              <a:rPr lang="en-US" sz="2400" b="1" dirty="0">
                <a:effectLst/>
              </a:rPr>
              <a:t>pettine</a:t>
            </a:r>
            <a:br>
              <a:rPr lang="en-US" sz="2400" b="1" dirty="0">
                <a:effectLst/>
              </a:rPr>
            </a:br>
            <a:r>
              <a:rPr lang="en-US" sz="2400" dirty="0"/>
              <a:t>Scissors</a:t>
            </a:r>
            <a:r>
              <a:rPr lang="en-US" sz="2400" b="1" dirty="0">
                <a:effectLst/>
              </a:rPr>
              <a:t>: </a:t>
            </a:r>
            <a:r>
              <a:rPr lang="it-IT" sz="2400" b="1" dirty="0"/>
              <a:t>forbici</a:t>
            </a:r>
            <a:br>
              <a:rPr lang="en-US" sz="2400" b="1" dirty="0"/>
            </a:br>
            <a:r>
              <a:rPr lang="en-US" sz="2400" dirty="0"/>
              <a:t>Hair dryers</a:t>
            </a:r>
            <a:r>
              <a:rPr lang="en-US" sz="2400" dirty="0">
                <a:effectLst/>
              </a:rPr>
              <a:t>:</a:t>
            </a:r>
            <a:r>
              <a:rPr lang="en-US" sz="2400" b="1" dirty="0">
                <a:effectLst/>
              </a:rPr>
              <a:t> </a:t>
            </a:r>
            <a:r>
              <a:rPr lang="it-IT" sz="2400" b="1" dirty="0"/>
              <a:t>asciugatrice</a:t>
            </a:r>
            <a:br>
              <a:rPr lang="en-US" sz="2400" b="1" dirty="0">
                <a:effectLst/>
              </a:rPr>
            </a:br>
            <a:r>
              <a:rPr lang="en-US" sz="2400" dirty="0">
                <a:effectLst/>
              </a:rPr>
              <a:t>Dry hair</a:t>
            </a:r>
            <a:r>
              <a:rPr lang="en-US" sz="2400" b="1" dirty="0">
                <a:effectLst/>
              </a:rPr>
              <a:t>: </a:t>
            </a:r>
            <a:r>
              <a:rPr lang="it-IT" sz="2400" b="1" dirty="0"/>
              <a:t>asciugati i cape</a:t>
            </a:r>
            <a:r>
              <a:rPr lang="en-US" sz="2400" b="1" dirty="0"/>
              <a:t>l</a:t>
            </a:r>
            <a:r>
              <a:rPr lang="it-IT" sz="2400" b="1" dirty="0"/>
              <a:t>li</a:t>
            </a:r>
            <a:br>
              <a:rPr lang="en-US" sz="2400" i="1" dirty="0">
                <a:effectLst/>
              </a:rPr>
            </a:br>
            <a:r>
              <a:rPr lang="en-US" sz="2400" dirty="0">
                <a:effectLst/>
              </a:rPr>
              <a:t>To brush hair</a:t>
            </a:r>
            <a:r>
              <a:rPr lang="en-US" sz="2400" dirty="0"/>
              <a:t>: </a:t>
            </a:r>
            <a:r>
              <a:rPr lang="it-IT" sz="2400" b="1" dirty="0"/>
              <a:t>pettina i tuoi capelli</a:t>
            </a:r>
            <a:r>
              <a:rPr lang="pl-PL" sz="2400" b="1" dirty="0">
                <a:effectLst/>
              </a:rPr>
              <a:t> </a:t>
            </a:r>
            <a:br>
              <a:rPr lang="en-US" sz="2400" b="1" dirty="0">
                <a:effectLst/>
              </a:rPr>
            </a:br>
            <a:r>
              <a:rPr lang="en-US" sz="2400" dirty="0">
                <a:effectLst/>
              </a:rPr>
              <a:t>Shorten hair: </a:t>
            </a:r>
            <a:r>
              <a:rPr lang="en-US" sz="2400" b="1" dirty="0"/>
              <a:t>accorcia i capelli</a:t>
            </a:r>
            <a:br>
              <a:rPr lang="en-US" sz="2400" b="1" dirty="0">
                <a:effectLst/>
              </a:rPr>
            </a:b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en-US" b="1" dirty="0"/>
              <a:t>                      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174D90-9CE1-408D-B1F6-B3F2D52B2439}"/>
              </a:ext>
            </a:extLst>
          </p:cNvPr>
          <p:cNvSpPr txBox="1"/>
          <p:nvPr/>
        </p:nvSpPr>
        <p:spPr>
          <a:xfrm>
            <a:off x="437865" y="109182"/>
            <a:ext cx="11117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200" dirty="0">
                <a:effectLst/>
              </a:rPr>
              <a:t>Useful phrases that we will use</a:t>
            </a:r>
            <a:endParaRPr lang="pl-PL" sz="4200" dirty="0"/>
          </a:p>
        </p:txBody>
      </p:sp>
    </p:spTree>
    <p:extLst>
      <p:ext uri="{BB962C8B-B14F-4D97-AF65-F5344CB8AC3E}">
        <p14:creationId xmlns:p14="http://schemas.microsoft.com/office/powerpoint/2010/main" val="239499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>
            <a:extLst>
              <a:ext uri="{FF2B5EF4-FFF2-40B4-BE49-F238E27FC236}">
                <a16:creationId xmlns:a16="http://schemas.microsoft.com/office/drawing/2014/main" id="{B7BCED18-463C-4DA0-9AD4-C48D69262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88" y="0"/>
            <a:ext cx="6704184" cy="687275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B7BE86-730D-43A7-A3A4-5F494515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4027" y="1309866"/>
            <a:ext cx="5344587" cy="42382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b="1" dirty="0"/>
              <a:t>Aldo Coppola</a:t>
            </a:r>
            <a:r>
              <a:rPr lang="en-US" sz="2200" b="1" dirty="0"/>
              <a:t> </a:t>
            </a:r>
            <a:r>
              <a:rPr lang="pl-PL" sz="2400" dirty="0"/>
              <a:t>is a real innovator in the world of hair</a:t>
            </a:r>
            <a:r>
              <a:rPr lang="pl-PL" sz="2200" dirty="0">
                <a:effectLst/>
              </a:rPr>
              <a:t>,</a:t>
            </a:r>
            <a:r>
              <a:rPr lang="pl-PL" sz="2400" dirty="0"/>
              <a:t> Aldo Coppola has become a reference brand in the world of beauty and fashion</a:t>
            </a:r>
            <a:r>
              <a:rPr lang="en-US" sz="2400" dirty="0"/>
              <a:t>, </a:t>
            </a:r>
            <a:r>
              <a:rPr lang="pl-PL" sz="2400" dirty="0"/>
              <a:t>cooperation with the best fashion brands, with the most important photographers and magazines in the world</a:t>
            </a:r>
            <a:r>
              <a:rPr lang="pl-PL" sz="2200" dirty="0">
                <a:effectLst/>
              </a:rPr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87E26E1-B192-494E-8785-B457309D42FC}"/>
              </a:ext>
            </a:extLst>
          </p:cNvPr>
          <p:cNvSpPr txBox="1"/>
          <p:nvPr/>
        </p:nvSpPr>
        <p:spPr>
          <a:xfrm>
            <a:off x="0" y="-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/>
              <a:t>F</a:t>
            </a:r>
            <a:r>
              <a:rPr lang="pl-PL" sz="4200" dirty="0"/>
              <a:t>amous Italian hairdressers</a:t>
            </a:r>
          </a:p>
        </p:txBody>
      </p:sp>
    </p:spTree>
    <p:extLst>
      <p:ext uri="{BB962C8B-B14F-4D97-AF65-F5344CB8AC3E}">
        <p14:creationId xmlns:p14="http://schemas.microsoft.com/office/powerpoint/2010/main" val="159860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>
            <a:extLst>
              <a:ext uri="{FF2B5EF4-FFF2-40B4-BE49-F238E27FC236}">
                <a16:creationId xmlns:a16="http://schemas.microsoft.com/office/drawing/2014/main" id="{C196F061-DCEA-492F-9AEA-E2A8EAEC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93" y="-2"/>
            <a:ext cx="7088305" cy="685800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89FA8C6-7FB4-431A-97D8-6CFEE7C8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93" y="225255"/>
            <a:ext cx="9404723" cy="1400530"/>
          </a:xfrm>
        </p:spPr>
        <p:txBody>
          <a:bodyPr/>
          <a:lstStyle/>
          <a:p>
            <a:pPr algn="ctr"/>
            <a:br>
              <a:rPr lang="pl-PL" sz="44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9FACF9-9BF2-4BF7-BD02-E7BAB5B9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52" y="1292090"/>
            <a:ext cx="4614958" cy="5791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   Sergio Valente has become synonymous with the Italian taste of elegance, sophistication and fashion around the world</a:t>
            </a:r>
            <a:r>
              <a:rPr lang="pl-PL" sz="2200" dirty="0"/>
              <a:t>. Sergio Valente has become an Italian hairdresser of models and celebrities. His scissors touch the excluded heads of the world such as</a:t>
            </a:r>
            <a:r>
              <a:rPr lang="en-US" sz="2200" dirty="0"/>
              <a:t>: </a:t>
            </a:r>
            <a:r>
              <a:rPr lang="pl-PL" sz="2200" dirty="0"/>
              <a:t>Hillary Clinton or Queen Elizabeth. He definitely set the real trends of the nineties.</a:t>
            </a:r>
            <a:endParaRPr lang="en-US" sz="2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30672D-8B9D-4F3B-A706-67BAD0E42699}"/>
              </a:ext>
            </a:extLst>
          </p:cNvPr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/>
              <a:t>F</a:t>
            </a:r>
            <a:r>
              <a:rPr lang="pl-PL" sz="4200" dirty="0"/>
              <a:t>amous Italian hairdressers</a:t>
            </a:r>
          </a:p>
        </p:txBody>
      </p:sp>
    </p:spTree>
    <p:extLst>
      <p:ext uri="{BB962C8B-B14F-4D97-AF65-F5344CB8AC3E}">
        <p14:creationId xmlns:p14="http://schemas.microsoft.com/office/powerpoint/2010/main" val="347672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9">
            <a:extLst>
              <a:ext uri="{FF2B5EF4-FFF2-40B4-BE49-F238E27FC236}">
                <a16:creationId xmlns:a16="http://schemas.microsoft.com/office/drawing/2014/main" id="{59836663-A8C1-465E-8FF5-2B8C594F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049" y="17060"/>
            <a:ext cx="737974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9FA7BB6-6240-4AA4-B557-7B5EC8A2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49"/>
            <a:ext cx="12192000" cy="1293028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The city we are </a:t>
            </a:r>
            <a:r>
              <a:rPr lang="pl-PL" dirty="0" err="1"/>
              <a:t>going</a:t>
            </a:r>
            <a:r>
              <a:rPr lang="pl-PL" dirty="0"/>
              <a:t> to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D32F7-201C-4F83-994F-1DBE69A7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800" b="1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F0AF08D-EE9C-4D2F-BA36-396B469C2356}"/>
              </a:ext>
            </a:extLst>
          </p:cNvPr>
          <p:cNvSpPr txBox="1"/>
          <p:nvPr/>
        </p:nvSpPr>
        <p:spPr>
          <a:xfrm>
            <a:off x="120841" y="934899"/>
            <a:ext cx="4570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l-PL" sz="2200" dirty="0"/>
              <a:t>Rimini is a town and comune in Italy, located on the Adriatic Sea. It is one of the most popular tourist and leisure cities</a:t>
            </a:r>
            <a:r>
              <a:rPr lang="en-US" sz="2200" dirty="0">
                <a:effectLst/>
              </a:rPr>
              <a:t>. </a:t>
            </a:r>
            <a:r>
              <a:rPr lang="pl-PL" sz="2200" dirty="0"/>
              <a:t>It is one of the most beautiful and picturesque cities most attracted by the beautiful beach.</a:t>
            </a:r>
          </a:p>
        </p:txBody>
      </p:sp>
    </p:spTree>
    <p:extLst>
      <p:ext uri="{BB962C8B-B14F-4D97-AF65-F5344CB8AC3E}">
        <p14:creationId xmlns:p14="http://schemas.microsoft.com/office/powerpoint/2010/main" val="7234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2">
            <a:extLst>
              <a:ext uri="{FF2B5EF4-FFF2-40B4-BE49-F238E27FC236}">
                <a16:creationId xmlns:a16="http://schemas.microsoft.com/office/drawing/2014/main" id="{D8AE489A-5E89-4926-80C3-801A3F80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00" y="0"/>
            <a:ext cx="504114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534D8E-EAC3-4E3F-8F88-A644CAE8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93" y="0"/>
            <a:ext cx="11956007" cy="1400530"/>
          </a:xfrm>
        </p:spPr>
        <p:txBody>
          <a:bodyPr/>
          <a:lstStyle/>
          <a:p>
            <a:pPr algn="ctr"/>
            <a:r>
              <a:rPr lang="pl-PL" dirty="0">
                <a:effectLst/>
              </a:rPr>
              <a:t>What would I like to see while I'm on the internship?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2DB8DA6A-E919-4CFE-B8FC-FF8E52F9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93" y="1301015"/>
            <a:ext cx="4412716" cy="4662986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pl-PL" sz="2400" dirty="0"/>
              <a:t>Being on the internship I would like to see the Rimini Circle, from which you can see the panorama of the entire city, a huge impression in the evenings will leave unforgettable memories</a:t>
            </a:r>
            <a:r>
              <a:rPr lang="en-US" sz="2400" dirty="0"/>
              <a:t>. </a:t>
            </a:r>
            <a:r>
              <a:rPr lang="pl-PL" sz="2400" dirty="0"/>
              <a:t>I would like to experience these impressions and unforgettable memories. Not to avoid the beautiful sandy beach and the wonderful sunset of the city of Rimini.</a:t>
            </a:r>
            <a:endParaRPr lang="en-US" sz="2400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7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Jon</vt:lpstr>
      <vt:lpstr>Prezentacja programu PowerPoint</vt:lpstr>
      <vt:lpstr>Italy</vt:lpstr>
      <vt:lpstr> Italy is a mountainous country to a large extent. The climate is mostly subtropical. Mediterranean vegetation, it's evergreen forests, , a large number of shrubs and low stands. Summer in Italy is dry and hot, in winter, moderate temperatures prevail, with lots of rain. </vt:lpstr>
      <vt:lpstr>Snow in Italy appears very rarely. In Rome, snow falls on average once every 20 years. the peninsula where Italy is located it reminds a woman's shoe. islands, of which there are over 70, many of them have volcanic origin, and some still have active volcanoes. </vt:lpstr>
      <vt:lpstr>                                        Hair salon :parrucchiere Barber : il parrucchiere Hairdresser: la parrucchiera Hair: capelli Comb: pettine Scissors: forbici Hair dryers: asciugatrice Dry hair: asciugati i capelli To brush hair: pettina i tuoi capelli  Shorten hair: accorcia i capelli                         </vt:lpstr>
      <vt:lpstr>Prezentacja programu PowerPoint</vt:lpstr>
      <vt:lpstr> </vt:lpstr>
      <vt:lpstr>The city we are going to</vt:lpstr>
      <vt:lpstr>What would I like to see while I'm on the internship? </vt:lpstr>
      <vt:lpstr>What would I like to eat while in Italy?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staż we włoszech </dc:title>
  <cp:revision>50</cp:revision>
  <dcterms:modified xsi:type="dcterms:W3CDTF">2018-02-02T10:56:39Z</dcterms:modified>
</cp:coreProperties>
</file>