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a rak" initials="ar" lastIdx="1" clrIdx="0">
    <p:extLst>
      <p:ext uri="{19B8F6BF-5375-455C-9EA6-DF929625EA0E}">
        <p15:presenceInfo xmlns:p15="http://schemas.microsoft.com/office/powerpoint/2012/main" userId="da114253f351e1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3T18:44:11.505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4143" y="2146479"/>
            <a:ext cx="8361229" cy="2518300"/>
          </a:xfrm>
        </p:spPr>
        <p:txBody>
          <a:bodyPr/>
          <a:lstStyle/>
          <a:p>
            <a:r>
              <a:rPr lang="pl-PL" sz="6000">
                <a:latin typeface="Arial" panose="020B0604020202020204" pitchFamily="34" charset="0"/>
                <a:cs typeface="Arial" panose="020B0604020202020204" pitchFamily="34" charset="0"/>
              </a:rPr>
              <a:t>MY INTERSHIP ABOARD~ ITALY </a:t>
            </a:r>
          </a:p>
        </p:txBody>
      </p:sp>
    </p:spTree>
    <p:extLst>
      <p:ext uri="{BB962C8B-B14F-4D97-AF65-F5344CB8AC3E}">
        <p14:creationId xmlns:p14="http://schemas.microsoft.com/office/powerpoint/2010/main" val="274472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Italian vocabulary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1724414" y="1769236"/>
            <a:ext cx="4447786" cy="3581401"/>
          </a:xfrm>
        </p:spPr>
        <p:txBody>
          <a:bodyPr/>
          <a:lstStyle/>
          <a:p>
            <a:r>
              <a:rPr lang="pl-PL"/>
              <a:t>Hello </a:t>
            </a:r>
            <a:r>
              <a:rPr lang="pl-PL">
                <a:solidFill>
                  <a:schemeClr val="accent4"/>
                </a:solidFill>
              </a:rPr>
              <a:t> </a:t>
            </a:r>
            <a:r>
              <a:rPr lang="pl-PL">
                <a:solidFill>
                  <a:srgbClr val="002060"/>
                </a:solidFill>
              </a:rPr>
              <a:t>Ciao</a:t>
            </a:r>
            <a:endParaRPr lang="pl-PL"/>
          </a:p>
          <a:p>
            <a:r>
              <a:rPr lang="pl-PL"/>
              <a:t>Goodbye </a:t>
            </a:r>
            <a:r>
              <a:rPr lang="pl-PL">
                <a:solidFill>
                  <a:srgbClr val="002060"/>
                </a:solidFill>
              </a:rPr>
              <a:t>addio</a:t>
            </a:r>
            <a:endParaRPr lang="pl-PL"/>
          </a:p>
          <a:p>
            <a:r>
              <a:rPr lang="pl-PL"/>
              <a:t>Yes </a:t>
            </a:r>
            <a:r>
              <a:rPr lang="pl-PL">
                <a:solidFill>
                  <a:srgbClr val="002060"/>
                </a:solidFill>
              </a:rPr>
              <a:t>Si</a:t>
            </a:r>
            <a:endParaRPr lang="pl-PL"/>
          </a:p>
          <a:p>
            <a:r>
              <a:rPr lang="pl-PL"/>
              <a:t>No </a:t>
            </a:r>
            <a:r>
              <a:rPr lang="pl-PL">
                <a:solidFill>
                  <a:srgbClr val="002060"/>
                </a:solidFill>
              </a:rPr>
              <a:t>No</a:t>
            </a:r>
            <a:endParaRPr lang="pl-PL"/>
          </a:p>
          <a:p>
            <a:r>
              <a:rPr lang="pl-PL"/>
              <a:t>Please </a:t>
            </a:r>
            <a:r>
              <a:rPr lang="pl-PL">
                <a:solidFill>
                  <a:srgbClr val="002060"/>
                </a:solidFill>
              </a:rPr>
              <a:t>per favore</a:t>
            </a:r>
            <a:endParaRPr lang="pl-PL"/>
          </a:p>
          <a:p>
            <a:r>
              <a:rPr lang="pl-PL"/>
              <a:t>Thank You </a:t>
            </a:r>
            <a:r>
              <a:rPr lang="pl-PL">
                <a:solidFill>
                  <a:srgbClr val="002060"/>
                </a:solidFill>
              </a:rPr>
              <a:t>Grazie</a:t>
            </a:r>
            <a:endParaRPr lang="pl-PL"/>
          </a:p>
          <a:p>
            <a:r>
              <a:rPr lang="pl-PL"/>
              <a:t>Excuse me </a:t>
            </a:r>
            <a:r>
              <a:rPr lang="pl-PL">
                <a:solidFill>
                  <a:srgbClr val="002060"/>
                </a:solidFill>
              </a:rPr>
              <a:t>mi scusi</a:t>
            </a:r>
            <a:endParaRPr lang="pl-PL"/>
          </a:p>
          <a:p>
            <a:r>
              <a:rPr lang="pl-PL"/>
              <a:t>Sorry </a:t>
            </a:r>
            <a:r>
              <a:rPr lang="pl-PL">
                <a:solidFill>
                  <a:srgbClr val="002060"/>
                </a:solidFill>
              </a:rPr>
              <a:t>scusa</a:t>
            </a:r>
            <a:endParaRPr lang="pl-PL"/>
          </a:p>
          <a:p>
            <a:endParaRPr lang="pl-PL"/>
          </a:p>
        </p:txBody>
      </p:sp>
      <p:pic>
        <p:nvPicPr>
          <p:cNvPr id="11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4339">
            <a:off x="6525014" y="2171700"/>
            <a:ext cx="4112640" cy="3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3940962" y="4519729"/>
            <a:ext cx="6831673" cy="1086237"/>
          </a:xfrm>
        </p:spPr>
        <p:txBody>
          <a:bodyPr/>
          <a:lstStyle/>
          <a:p>
            <a:r>
              <a:rPr lang="pl-PL"/>
              <a:t>PREPARED : Anna Rak kl  2TŻ</a:t>
            </a:r>
          </a:p>
        </p:txBody>
      </p:sp>
    </p:spTree>
    <p:extLst>
      <p:ext uri="{BB962C8B-B14F-4D97-AF65-F5344CB8AC3E}">
        <p14:creationId xmlns:p14="http://schemas.microsoft.com/office/powerpoint/2010/main" val="200739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Italy</a:t>
            </a:r>
          </a:p>
        </p:txBody>
      </p:sp>
      <p:pic>
        <p:nvPicPr>
          <p:cNvPr id="6" name="Obraz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8109" y="2171700"/>
            <a:ext cx="3188674" cy="4079919"/>
          </a:xfrm>
          <a:prstGeom prst="rect">
            <a:avLst/>
          </a:prstGeom>
        </p:spPr>
      </p:pic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1371600" y="2171700"/>
            <a:ext cx="6145369" cy="4609565"/>
          </a:xfrm>
        </p:spPr>
        <p:txBody>
          <a:bodyPr>
            <a:normAutofit/>
          </a:bodyPr>
          <a:lstStyle/>
          <a:p>
            <a:r>
              <a:rPr lang="pl-PL" sz="2400"/>
              <a:t>LOCATION : Southern Europe </a:t>
            </a:r>
          </a:p>
          <a:p>
            <a:r>
              <a:rPr lang="pl-PL" sz="2400"/>
              <a:t>FOREIGN EXCHANGE : Euro</a:t>
            </a:r>
          </a:p>
          <a:p>
            <a:r>
              <a:rPr lang="pl-PL" sz="2400"/>
              <a:t>CAPITAL : Roma</a:t>
            </a:r>
          </a:p>
          <a:p>
            <a:r>
              <a:rPr lang="pl-PL" sz="2400"/>
              <a:t>OFFICIAL LANGUAGE : Italian </a:t>
            </a:r>
          </a:p>
          <a:p>
            <a:r>
              <a:rPr lang="pl-PL" sz="2400"/>
              <a:t>DOMINANT RELIGION : Catholicism </a:t>
            </a:r>
          </a:p>
          <a:p>
            <a:r>
              <a:rPr lang="pl-PL" sz="2400"/>
              <a:t>ITALY UNION : 17 march 1861</a:t>
            </a:r>
          </a:p>
        </p:txBody>
      </p:sp>
    </p:spTree>
    <p:extLst>
      <p:ext uri="{BB962C8B-B14F-4D97-AF65-F5344CB8AC3E}">
        <p14:creationId xmlns:p14="http://schemas.microsoft.com/office/powerpoint/2010/main" val="74836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4059"/>
          </a:xfrm>
        </p:spPr>
        <p:txBody>
          <a:bodyPr/>
          <a:lstStyle/>
          <a:p>
            <a:pPr algn="ctr"/>
            <a:r>
              <a:rPr lang="pl-PL"/>
              <a:t>The most popular places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24414" y="1757429"/>
            <a:ext cx="4447786" cy="4257542"/>
          </a:xfrm>
        </p:spPr>
        <p:txBody>
          <a:bodyPr/>
          <a:lstStyle/>
          <a:p>
            <a:r>
              <a:rPr lang="pl-PL"/>
              <a:t>Costa Smeralda</a:t>
            </a:r>
          </a:p>
          <a:p>
            <a:r>
              <a:rPr lang="pl-PL"/>
              <a:t>Palermo</a:t>
            </a:r>
          </a:p>
          <a:p>
            <a:r>
              <a:rPr lang="pl-PL"/>
              <a:t>Werona</a:t>
            </a:r>
          </a:p>
          <a:p>
            <a:r>
              <a:rPr lang="pl-PL"/>
              <a:t>Lake Garda</a:t>
            </a:r>
          </a:p>
          <a:p>
            <a:r>
              <a:rPr lang="pl-PL"/>
              <a:t>San Gimignano</a:t>
            </a:r>
          </a:p>
          <a:p>
            <a:r>
              <a:rPr lang="pl-PL"/>
              <a:t>Capri</a:t>
            </a:r>
          </a:p>
          <a:p>
            <a:r>
              <a:rPr lang="pl-PL"/>
              <a:t>Positano </a:t>
            </a:r>
          </a:p>
          <a:p>
            <a:r>
              <a:rPr lang="pl-PL"/>
              <a:t>Taormina</a:t>
            </a:r>
          </a:p>
        </p:txBody>
      </p:sp>
      <p:pic>
        <p:nvPicPr>
          <p:cNvPr id="7" name="Obraz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7717" y="1609859"/>
            <a:ext cx="3719182" cy="2092040"/>
          </a:xfrm>
          <a:prstGeom prst="rect">
            <a:avLst/>
          </a:prstGeom>
        </p:spPr>
      </p:pic>
      <p:pic>
        <p:nvPicPr>
          <p:cNvPr id="9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04" y="3438724"/>
            <a:ext cx="3123899" cy="21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8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977721"/>
          </a:xfrm>
        </p:spPr>
        <p:txBody>
          <a:bodyPr/>
          <a:lstStyle/>
          <a:p>
            <a:pPr algn="ctr"/>
            <a:r>
              <a:rPr lang="pl-PL"/>
              <a:t>Italy cuisine</a:t>
            </a:r>
          </a:p>
        </p:txBody>
      </p:sp>
      <p:pic>
        <p:nvPicPr>
          <p:cNvPr id="7" name="Obraz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11388">
            <a:off x="6601496" y="2237540"/>
            <a:ext cx="4657013" cy="3104675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24414" y="2012323"/>
            <a:ext cx="4258896" cy="3644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One of two most popular european cuisine. Italy cousine are known from flour and fish dishes. Characterize by:</a:t>
            </a:r>
          </a:p>
          <a:p>
            <a:r>
              <a:rPr lang="pl-PL"/>
              <a:t>A lot of vegetables,</a:t>
            </a:r>
          </a:p>
          <a:p>
            <a:r>
              <a:rPr lang="pl-PL"/>
              <a:t>Spices e.g. : oregano, basil, thyme, rosemary,</a:t>
            </a:r>
          </a:p>
          <a:p>
            <a:r>
              <a:rPr lang="pl-PL"/>
              <a:t>Cheese e.g.: parmesan</a:t>
            </a:r>
          </a:p>
          <a:p>
            <a:r>
              <a:rPr lang="pl-PL"/>
              <a:t>Olive oil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94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6740" y="825349"/>
            <a:ext cx="9601200" cy="1485900"/>
          </a:xfrm>
        </p:spPr>
        <p:txBody>
          <a:bodyPr/>
          <a:lstStyle/>
          <a:p>
            <a:pPr algn="ctr"/>
            <a:r>
              <a:rPr lang="pl-PL"/>
              <a:t>Popular dishes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9564" y="2171700"/>
            <a:ext cx="2025894" cy="3312695"/>
          </a:xfrm>
        </p:spPr>
        <p:txBody>
          <a:bodyPr anchor="t"/>
          <a:lstStyle/>
          <a:p>
            <a:pPr marL="0" indent="0" algn="ctr">
              <a:buNone/>
            </a:pPr>
            <a:r>
              <a:rPr lang="pl-PL"/>
              <a:t>Lasagne</a:t>
            </a:r>
          </a:p>
          <a:p>
            <a:pPr marL="0" indent="0" algn="ctr">
              <a:buNone/>
            </a:pPr>
            <a:r>
              <a:rPr lang="pl-PL"/>
              <a:t>Ravioli</a:t>
            </a:r>
          </a:p>
          <a:p>
            <a:pPr marL="0" indent="0" algn="ctr">
              <a:buNone/>
            </a:pPr>
            <a:r>
              <a:rPr lang="pl-PL"/>
              <a:t>Risotto</a:t>
            </a:r>
          </a:p>
          <a:p>
            <a:pPr marL="0" indent="0" algn="ctr">
              <a:buNone/>
            </a:pPr>
            <a:r>
              <a:rPr lang="pl-PL"/>
              <a:t>Tiramisu</a:t>
            </a:r>
          </a:p>
          <a:p>
            <a:pPr marL="0" indent="0" algn="ctr">
              <a:buNone/>
            </a:pPr>
            <a:r>
              <a:rPr lang="pl-PL"/>
              <a:t>Pizza</a:t>
            </a:r>
          </a:p>
          <a:p>
            <a:pPr marL="0" indent="0" algn="ctr">
              <a:buNone/>
            </a:pPr>
            <a:r>
              <a:rPr lang="pl-PL"/>
              <a:t>Pasta</a:t>
            </a:r>
          </a:p>
        </p:txBody>
      </p:sp>
      <p:pic>
        <p:nvPicPr>
          <p:cNvPr id="7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504" y="2390255"/>
            <a:ext cx="3319249" cy="2294253"/>
          </a:xfrm>
          <a:prstGeom prst="rect">
            <a:avLst/>
          </a:prstGeom>
        </p:spPr>
      </p:pic>
      <p:pic>
        <p:nvPicPr>
          <p:cNvPr id="5" name="Obraz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348972" y="4465711"/>
            <a:ext cx="2823228" cy="1881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606" y="3553401"/>
            <a:ext cx="3265458" cy="22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Popular Italian restaurant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1597" y="1878169"/>
            <a:ext cx="3402628" cy="3903922"/>
          </a:xfrm>
        </p:spPr>
        <p:txBody>
          <a:bodyPr/>
          <a:lstStyle/>
          <a:p>
            <a:r>
              <a:rPr lang="pl-PL"/>
              <a:t>Ambrosia Restaurant</a:t>
            </a:r>
          </a:p>
          <a:p>
            <a:r>
              <a:rPr lang="pl-PL"/>
              <a:t>MiVà</a:t>
            </a:r>
          </a:p>
          <a:p>
            <a:r>
              <a:rPr lang="pl-PL"/>
              <a:t>Tonnarello</a:t>
            </a:r>
          </a:p>
          <a:p>
            <a:r>
              <a:rPr lang="pl-PL"/>
              <a:t>Cantina e Cucina</a:t>
            </a:r>
          </a:p>
          <a:p>
            <a:r>
              <a:rPr lang="pl-PL"/>
              <a:t>Taverna Lucifero</a:t>
            </a:r>
          </a:p>
          <a:p>
            <a:r>
              <a:rPr lang="pl-PL"/>
              <a:t>La Porta Del Principe</a:t>
            </a:r>
          </a:p>
          <a:p>
            <a:r>
              <a:rPr lang="pl-PL"/>
              <a:t>La Pergola </a:t>
            </a:r>
          </a:p>
          <a:p>
            <a:r>
              <a:rPr lang="pl-PL"/>
              <a:t>Ad Hoc</a:t>
            </a:r>
          </a:p>
        </p:txBody>
      </p:sp>
      <p:pic>
        <p:nvPicPr>
          <p:cNvPr id="6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177">
            <a:off x="5931336" y="3760862"/>
            <a:ext cx="3852837" cy="2569812"/>
          </a:xfrm>
          <a:prstGeom prst="rect">
            <a:avLst/>
          </a:prstGeom>
        </p:spPr>
      </p:pic>
      <p:pic>
        <p:nvPicPr>
          <p:cNvPr id="4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4438">
            <a:off x="6732188" y="2070029"/>
            <a:ext cx="4063804" cy="20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Italian chef’s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717183"/>
            <a:ext cx="3243330" cy="4150217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Gianfranco Chiarini 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05074"/>
            <a:ext cx="3172005" cy="33623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89271" y="1717183"/>
            <a:ext cx="240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/>
              <a:t>Giancarlo Russo</a:t>
            </a:r>
          </a:p>
        </p:txBody>
      </p:sp>
      <p:pic>
        <p:nvPicPr>
          <p:cNvPr id="7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52" y="2505074"/>
            <a:ext cx="3721019" cy="33623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077503" y="1717183"/>
            <a:ext cx="2282468" cy="65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/>
              <a:t>Francesco Procopio Cutò</a:t>
            </a:r>
          </a:p>
        </p:txBody>
      </p:sp>
      <p:pic>
        <p:nvPicPr>
          <p:cNvPr id="8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503" y="2555618"/>
            <a:ext cx="2484845" cy="33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0890"/>
          </a:xfrm>
        </p:spPr>
        <p:txBody>
          <a:bodyPr/>
          <a:lstStyle/>
          <a:p>
            <a:pPr algn="ctr"/>
            <a:r>
              <a:rPr lang="pl-PL"/>
              <a:t>What I like to see in Italy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395211"/>
            <a:ext cx="9601200" cy="4472189"/>
          </a:xfrm>
        </p:spPr>
        <p:txBody>
          <a:bodyPr/>
          <a:lstStyle/>
          <a:p>
            <a:r>
              <a:rPr lang="pl-PL"/>
              <a:t>Trevi Fountain </a:t>
            </a:r>
          </a:p>
          <a:p>
            <a:r>
              <a:rPr lang="pl-PL"/>
              <a:t>Colosseum </a:t>
            </a:r>
          </a:p>
          <a:p>
            <a:r>
              <a:rPr lang="pl-PL">
                <a:solidFill>
                  <a:srgbClr val="222222"/>
                </a:solidFill>
                <a:latin typeface="Helvetica Neue"/>
              </a:rPr>
              <a:t>Leaning Tower in Pisa</a:t>
            </a:r>
            <a:endParaRPr lang="pl-PL"/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6493">
            <a:off x="4799305" y="3952882"/>
            <a:ext cx="3604942" cy="2503432"/>
          </a:xfrm>
          <a:prstGeom prst="rect">
            <a:avLst/>
          </a:prstGeom>
        </p:spPr>
      </p:pic>
      <p:pic>
        <p:nvPicPr>
          <p:cNvPr id="6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031">
            <a:off x="7851360" y="1549644"/>
            <a:ext cx="3800341" cy="2614210"/>
          </a:xfrm>
          <a:prstGeom prst="rect">
            <a:avLst/>
          </a:prstGeom>
        </p:spPr>
      </p:pic>
      <p:pic>
        <p:nvPicPr>
          <p:cNvPr id="8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417">
            <a:off x="2030695" y="3001960"/>
            <a:ext cx="2383331" cy="3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Why Italy 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323756"/>
            <a:ext cx="4299687" cy="3880399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During my intership in Italy I could:</a:t>
            </a:r>
          </a:p>
          <a:p>
            <a:r>
              <a:rPr lang="pl-PL"/>
              <a:t>Know Italian culture  </a:t>
            </a:r>
          </a:p>
          <a:p>
            <a:r>
              <a:rPr lang="pl-PL"/>
              <a:t>Learn traditional Italian dishes </a:t>
            </a:r>
          </a:p>
          <a:p>
            <a:r>
              <a:rPr lang="pl-PL"/>
              <a:t>Learn some Italian words </a:t>
            </a:r>
          </a:p>
          <a:p>
            <a:r>
              <a:rPr lang="pl-PL"/>
              <a:t>Practice my English language </a:t>
            </a:r>
          </a:p>
        </p:txBody>
      </p:sp>
      <p:pic>
        <p:nvPicPr>
          <p:cNvPr id="4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214">
            <a:off x="6820375" y="2387958"/>
            <a:ext cx="4403932" cy="35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5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TF10001025</vt:lpstr>
      <vt:lpstr>MY INTERSHIP ABOARD~ ITALY </vt:lpstr>
      <vt:lpstr>Italy</vt:lpstr>
      <vt:lpstr>The most popular places  </vt:lpstr>
      <vt:lpstr>Italy cuisine</vt:lpstr>
      <vt:lpstr>Popular dishes  </vt:lpstr>
      <vt:lpstr>Popular Italian restaurant </vt:lpstr>
      <vt:lpstr>Italian chef’s </vt:lpstr>
      <vt:lpstr>What I like to see in Italy </vt:lpstr>
      <vt:lpstr>Why Italy ? </vt:lpstr>
      <vt:lpstr>Italian vocabulary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Mój staż zagraniczny~ włochy</dc:title>
  <cp:revision>16</cp:revision>
  <dcterms:modified xsi:type="dcterms:W3CDTF">2018-02-03T23:54:17Z</dcterms:modified>
</cp:coreProperties>
</file>